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4" r:id="rId4"/>
  </p:sldMasterIdLst>
  <p:notesMasterIdLst>
    <p:notesMasterId r:id="rId12"/>
  </p:notesMasterIdLst>
  <p:handoutMasterIdLst>
    <p:handoutMasterId r:id="rId13"/>
  </p:handoutMasterIdLst>
  <p:sldIdLst>
    <p:sldId id="265" r:id="rId5"/>
    <p:sldId id="267" r:id="rId6"/>
    <p:sldId id="268" r:id="rId7"/>
    <p:sldId id="269" r:id="rId8"/>
    <p:sldId id="270" r:id="rId9"/>
    <p:sldId id="271" r:id="rId10"/>
    <p:sldId id="263" r:id="rId11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81435"/>
    <a:srgbClr val="4D4D4C"/>
    <a:srgbClr val="0C2717"/>
    <a:srgbClr val="212121"/>
    <a:srgbClr val="C0C0C0"/>
    <a:srgbClr val="002F87"/>
    <a:srgbClr val="003073"/>
    <a:srgbClr val="EF455F"/>
    <a:srgbClr val="EF8022"/>
    <a:srgbClr val="1B28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8A9A5E4-3FF4-6D44-A012-CCECAF28B4F2}" v="6" dt="2024-09-04T17:20:56.34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354"/>
    <p:restoredTop sz="94694"/>
  </p:normalViewPr>
  <p:slideViewPr>
    <p:cSldViewPr snapToGrid="0" snapToObjects="1">
      <p:cViewPr varScale="1">
        <p:scale>
          <a:sx n="161" d="100"/>
          <a:sy n="161" d="100"/>
        </p:scale>
        <p:origin x="928" y="20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97" d="100"/>
          <a:sy n="97" d="100"/>
        </p:scale>
        <p:origin x="4328" y="20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x Liberatore-Resnick" userId="4c8ffd2a-5665-4424-99bf-4a2c8472b11d" providerId="ADAL" clId="{19D97C9D-D1DD-CD42-A954-A23D7967A9AD}"/>
    <pc:docChg chg="undo custSel modMainMaster">
      <pc:chgData name="Max Liberatore-Resnick" userId="4c8ffd2a-5665-4424-99bf-4a2c8472b11d" providerId="ADAL" clId="{19D97C9D-D1DD-CD42-A954-A23D7967A9AD}" dt="2023-01-24T21:16:31.895" v="99" actId="167"/>
      <pc:docMkLst>
        <pc:docMk/>
      </pc:docMkLst>
      <pc:sldMasterChg chg="modSldLayout">
        <pc:chgData name="Max Liberatore-Resnick" userId="4c8ffd2a-5665-4424-99bf-4a2c8472b11d" providerId="ADAL" clId="{19D97C9D-D1DD-CD42-A954-A23D7967A9AD}" dt="2023-01-24T21:16:31.895" v="99" actId="167"/>
        <pc:sldMasterMkLst>
          <pc:docMk/>
          <pc:sldMasterMk cId="2900587492" sldId="2147483654"/>
        </pc:sldMasterMkLst>
        <pc:sldLayoutChg chg="addSp delSp modSp mod">
          <pc:chgData name="Max Liberatore-Resnick" userId="4c8ffd2a-5665-4424-99bf-4a2c8472b11d" providerId="ADAL" clId="{19D97C9D-D1DD-CD42-A954-A23D7967A9AD}" dt="2023-01-24T21:14:19.686" v="81" actId="14100"/>
          <pc:sldLayoutMkLst>
            <pc:docMk/>
            <pc:sldMasterMk cId="2900587492" sldId="2147483654"/>
            <pc:sldLayoutMk cId="2233279309" sldId="2147483656"/>
          </pc:sldLayoutMkLst>
          <pc:spChg chg="mod">
            <ac:chgData name="Max Liberatore-Resnick" userId="4c8ffd2a-5665-4424-99bf-4a2c8472b11d" providerId="ADAL" clId="{19D97C9D-D1DD-CD42-A954-A23D7967A9AD}" dt="2023-01-24T21:11:37.613" v="33" actId="14100"/>
            <ac:spMkLst>
              <pc:docMk/>
              <pc:sldMasterMk cId="2900587492" sldId="2147483654"/>
              <pc:sldLayoutMk cId="2233279309" sldId="2147483656"/>
              <ac:spMk id="2" creationId="{00000000-0000-0000-0000-000000000000}"/>
            </ac:spMkLst>
          </pc:spChg>
          <pc:spChg chg="mod">
            <ac:chgData name="Max Liberatore-Resnick" userId="4c8ffd2a-5665-4424-99bf-4a2c8472b11d" providerId="ADAL" clId="{19D97C9D-D1DD-CD42-A954-A23D7967A9AD}" dt="2023-01-24T21:14:19.686" v="81" actId="14100"/>
            <ac:spMkLst>
              <pc:docMk/>
              <pc:sldMasterMk cId="2900587492" sldId="2147483654"/>
              <pc:sldLayoutMk cId="2233279309" sldId="2147483656"/>
              <ac:spMk id="3" creationId="{00000000-0000-0000-0000-000000000000}"/>
            </ac:spMkLst>
          </pc:spChg>
          <pc:spChg chg="add del mod">
            <ac:chgData name="Max Liberatore-Resnick" userId="4c8ffd2a-5665-4424-99bf-4a2c8472b11d" providerId="ADAL" clId="{19D97C9D-D1DD-CD42-A954-A23D7967A9AD}" dt="2023-01-24T21:12:03.124" v="45" actId="478"/>
            <ac:spMkLst>
              <pc:docMk/>
              <pc:sldMasterMk cId="2900587492" sldId="2147483654"/>
              <pc:sldLayoutMk cId="2233279309" sldId="2147483656"/>
              <ac:spMk id="4" creationId="{5E99915F-3CC5-8E07-4EA1-0554F0377387}"/>
            </ac:spMkLst>
          </pc:spChg>
          <pc:spChg chg="add del mod">
            <ac:chgData name="Max Liberatore-Resnick" userId="4c8ffd2a-5665-4424-99bf-4a2c8472b11d" providerId="ADAL" clId="{19D97C9D-D1DD-CD42-A954-A23D7967A9AD}" dt="2023-01-24T21:11:38.259" v="34" actId="478"/>
            <ac:spMkLst>
              <pc:docMk/>
              <pc:sldMasterMk cId="2900587492" sldId="2147483654"/>
              <pc:sldLayoutMk cId="2233279309" sldId="2147483656"/>
              <ac:spMk id="6" creationId="{82784CC5-5EE6-4621-7387-E6151C2E7417}"/>
            </ac:spMkLst>
          </pc:spChg>
          <pc:spChg chg="add del mod">
            <ac:chgData name="Max Liberatore-Resnick" userId="4c8ffd2a-5665-4424-99bf-4a2c8472b11d" providerId="ADAL" clId="{19D97C9D-D1DD-CD42-A954-A23D7967A9AD}" dt="2023-01-24T21:12:01.991" v="44" actId="478"/>
            <ac:spMkLst>
              <pc:docMk/>
              <pc:sldMasterMk cId="2900587492" sldId="2147483654"/>
              <pc:sldLayoutMk cId="2233279309" sldId="2147483656"/>
              <ac:spMk id="7" creationId="{3761C302-22B9-8F4F-3C29-FF0D5F787EE8}"/>
            </ac:spMkLst>
          </pc:spChg>
          <pc:picChg chg="del">
            <ac:chgData name="Max Liberatore-Resnick" userId="4c8ffd2a-5665-4424-99bf-4a2c8472b11d" providerId="ADAL" clId="{19D97C9D-D1DD-CD42-A954-A23D7967A9AD}" dt="2023-01-24T21:11:12.307" v="21" actId="478"/>
            <ac:picMkLst>
              <pc:docMk/>
              <pc:sldMasterMk cId="2900587492" sldId="2147483654"/>
              <pc:sldLayoutMk cId="2233279309" sldId="2147483656"/>
              <ac:picMk id="5" creationId="{FBCED882-1681-B246-8699-AC8EBE6AD60A}"/>
            </ac:picMkLst>
          </pc:picChg>
          <pc:picChg chg="add mod">
            <ac:chgData name="Max Liberatore-Resnick" userId="4c8ffd2a-5665-4424-99bf-4a2c8472b11d" providerId="ADAL" clId="{19D97C9D-D1DD-CD42-A954-A23D7967A9AD}" dt="2023-01-24T21:14:09.655" v="80" actId="167"/>
            <ac:picMkLst>
              <pc:docMk/>
              <pc:sldMasterMk cId="2900587492" sldId="2147483654"/>
              <pc:sldLayoutMk cId="2233279309" sldId="2147483656"/>
              <ac:picMk id="9" creationId="{0A4410F9-B660-8E34-F136-49028C393EC5}"/>
            </ac:picMkLst>
          </pc:picChg>
        </pc:sldLayoutChg>
        <pc:sldLayoutChg chg="addSp delSp modSp mod">
          <pc:chgData name="Max Liberatore-Resnick" userId="4c8ffd2a-5665-4424-99bf-4a2c8472b11d" providerId="ADAL" clId="{19D97C9D-D1DD-CD42-A954-A23D7967A9AD}" dt="2023-01-24T21:16:15.362" v="97" actId="167"/>
          <pc:sldLayoutMkLst>
            <pc:docMk/>
            <pc:sldMasterMk cId="2900587492" sldId="2147483654"/>
            <pc:sldLayoutMk cId="4007518593" sldId="2147483657"/>
          </pc:sldLayoutMkLst>
          <pc:spChg chg="add del mod">
            <ac:chgData name="Max Liberatore-Resnick" userId="4c8ffd2a-5665-4424-99bf-4a2c8472b11d" providerId="ADAL" clId="{19D97C9D-D1DD-CD42-A954-A23D7967A9AD}" dt="2023-01-24T21:12:57.504" v="58" actId="478"/>
            <ac:spMkLst>
              <pc:docMk/>
              <pc:sldMasterMk cId="2900587492" sldId="2147483654"/>
              <pc:sldLayoutMk cId="4007518593" sldId="2147483657"/>
              <ac:spMk id="2" creationId="{716BD47B-5AA9-A916-25CA-F9CAFD892ECF}"/>
            </ac:spMkLst>
          </pc:spChg>
          <pc:spChg chg="add del mod">
            <ac:chgData name="Max Liberatore-Resnick" userId="4c8ffd2a-5665-4424-99bf-4a2c8472b11d" providerId="ADAL" clId="{19D97C9D-D1DD-CD42-A954-A23D7967A9AD}" dt="2023-01-24T21:12:58.866" v="59" actId="478"/>
            <ac:spMkLst>
              <pc:docMk/>
              <pc:sldMasterMk cId="2900587492" sldId="2147483654"/>
              <pc:sldLayoutMk cId="4007518593" sldId="2147483657"/>
              <ac:spMk id="4" creationId="{FB31E1ED-394C-F287-73F2-512B3371CCFC}"/>
            </ac:spMkLst>
          </pc:spChg>
          <pc:spChg chg="add del mod">
            <ac:chgData name="Max Liberatore-Resnick" userId="4c8ffd2a-5665-4424-99bf-4a2c8472b11d" providerId="ADAL" clId="{19D97C9D-D1DD-CD42-A954-A23D7967A9AD}" dt="2023-01-24T21:12:51.150" v="54"/>
            <ac:spMkLst>
              <pc:docMk/>
              <pc:sldMasterMk cId="2900587492" sldId="2147483654"/>
              <pc:sldLayoutMk cId="4007518593" sldId="2147483657"/>
              <ac:spMk id="5" creationId="{DEDF443C-32CB-09F0-DA59-ABEE5D6D40DA}"/>
            </ac:spMkLst>
          </pc:spChg>
          <pc:spChg chg="add del mod">
            <ac:chgData name="Max Liberatore-Resnick" userId="4c8ffd2a-5665-4424-99bf-4a2c8472b11d" providerId="ADAL" clId="{19D97C9D-D1DD-CD42-A954-A23D7967A9AD}" dt="2023-01-24T21:12:56.094" v="57" actId="478"/>
            <ac:spMkLst>
              <pc:docMk/>
              <pc:sldMasterMk cId="2900587492" sldId="2147483654"/>
              <pc:sldLayoutMk cId="4007518593" sldId="2147483657"/>
              <ac:spMk id="6" creationId="{46693716-1022-2B87-E9A4-5F7F404EE78D}"/>
            </ac:spMkLst>
          </pc:spChg>
          <pc:spChg chg="add del mod">
            <ac:chgData name="Max Liberatore-Resnick" userId="4c8ffd2a-5665-4424-99bf-4a2c8472b11d" providerId="ADAL" clId="{19D97C9D-D1DD-CD42-A954-A23D7967A9AD}" dt="2023-01-24T21:14:46.734" v="85" actId="478"/>
            <ac:spMkLst>
              <pc:docMk/>
              <pc:sldMasterMk cId="2900587492" sldId="2147483654"/>
              <pc:sldLayoutMk cId="4007518593" sldId="2147483657"/>
              <ac:spMk id="7" creationId="{255D6579-977F-A47C-3B4F-368FFCB61407}"/>
            </ac:spMkLst>
          </pc:spChg>
          <pc:spChg chg="mod">
            <ac:chgData name="Max Liberatore-Resnick" userId="4c8ffd2a-5665-4424-99bf-4a2c8472b11d" providerId="ADAL" clId="{19D97C9D-D1DD-CD42-A954-A23D7967A9AD}" dt="2023-01-24T21:14:44.101" v="84" actId="14100"/>
            <ac:spMkLst>
              <pc:docMk/>
              <pc:sldMasterMk cId="2900587492" sldId="2147483654"/>
              <pc:sldLayoutMk cId="4007518593" sldId="2147483657"/>
              <ac:spMk id="9" creationId="{95C03A3E-0971-E142-AA65-80AC39D373C7}"/>
            </ac:spMkLst>
          </pc:spChg>
          <pc:spChg chg="mod">
            <ac:chgData name="Max Liberatore-Resnick" userId="4c8ffd2a-5665-4424-99bf-4a2c8472b11d" providerId="ADAL" clId="{19D97C9D-D1DD-CD42-A954-A23D7967A9AD}" dt="2023-01-24T21:14:44.101" v="84" actId="14100"/>
            <ac:spMkLst>
              <pc:docMk/>
              <pc:sldMasterMk cId="2900587492" sldId="2147483654"/>
              <pc:sldLayoutMk cId="4007518593" sldId="2147483657"/>
              <ac:spMk id="11" creationId="{25B03F67-8636-594D-8C54-FA66224DEE59}"/>
            </ac:spMkLst>
          </pc:spChg>
          <pc:spChg chg="mod">
            <ac:chgData name="Max Liberatore-Resnick" userId="4c8ffd2a-5665-4424-99bf-4a2c8472b11d" providerId="ADAL" clId="{19D97C9D-D1DD-CD42-A954-A23D7967A9AD}" dt="2023-01-24T21:12:43.858" v="52" actId="14100"/>
            <ac:spMkLst>
              <pc:docMk/>
              <pc:sldMasterMk cId="2900587492" sldId="2147483654"/>
              <pc:sldLayoutMk cId="4007518593" sldId="2147483657"/>
              <ac:spMk id="14" creationId="{3F160A02-721D-5B4D-BE75-DBCA4F680F7E}"/>
            </ac:spMkLst>
          </pc:spChg>
          <pc:picChg chg="del">
            <ac:chgData name="Max Liberatore-Resnick" userId="4c8ffd2a-5665-4424-99bf-4a2c8472b11d" providerId="ADAL" clId="{19D97C9D-D1DD-CD42-A954-A23D7967A9AD}" dt="2023-01-24T21:13:15.641" v="65" actId="478"/>
            <ac:picMkLst>
              <pc:docMk/>
              <pc:sldMasterMk cId="2900587492" sldId="2147483654"/>
              <pc:sldLayoutMk cId="4007518593" sldId="2147483657"/>
              <ac:picMk id="3" creationId="{B9B58585-3553-4B74-65F8-EA4B41F44A16}"/>
            </ac:picMkLst>
          </pc:picChg>
          <pc:picChg chg="add mod">
            <ac:chgData name="Max Liberatore-Resnick" userId="4c8ffd2a-5665-4424-99bf-4a2c8472b11d" providerId="ADAL" clId="{19D97C9D-D1DD-CD42-A954-A23D7967A9AD}" dt="2023-01-24T21:16:15.362" v="97" actId="167"/>
            <ac:picMkLst>
              <pc:docMk/>
              <pc:sldMasterMk cId="2900587492" sldId="2147483654"/>
              <pc:sldLayoutMk cId="4007518593" sldId="2147483657"/>
              <ac:picMk id="8" creationId="{5D1965CB-C783-43F4-A87B-20737B7DCDA1}"/>
            </ac:picMkLst>
          </pc:picChg>
        </pc:sldLayoutChg>
        <pc:sldLayoutChg chg="addSp delSp modSp mod">
          <pc:chgData name="Max Liberatore-Resnick" userId="4c8ffd2a-5665-4424-99bf-4a2c8472b11d" providerId="ADAL" clId="{19D97C9D-D1DD-CD42-A954-A23D7967A9AD}" dt="2023-01-24T21:16:31.895" v="99" actId="167"/>
          <pc:sldLayoutMkLst>
            <pc:docMk/>
            <pc:sldMasterMk cId="2900587492" sldId="2147483654"/>
            <pc:sldLayoutMk cId="3600298318" sldId="2147483659"/>
          </pc:sldLayoutMkLst>
          <pc:spChg chg="add del mod">
            <ac:chgData name="Max Liberatore-Resnick" userId="4c8ffd2a-5665-4424-99bf-4a2c8472b11d" providerId="ADAL" clId="{19D97C9D-D1DD-CD42-A954-A23D7967A9AD}" dt="2023-01-24T21:13:30.999" v="71" actId="478"/>
            <ac:spMkLst>
              <pc:docMk/>
              <pc:sldMasterMk cId="2900587492" sldId="2147483654"/>
              <pc:sldLayoutMk cId="3600298318" sldId="2147483659"/>
              <ac:spMk id="2" creationId="{A60C1371-5149-1312-1614-DB509EDB25A0}"/>
            </ac:spMkLst>
          </pc:spChg>
          <pc:spChg chg="add del mod">
            <ac:chgData name="Max Liberatore-Resnick" userId="4c8ffd2a-5665-4424-99bf-4a2c8472b11d" providerId="ADAL" clId="{19D97C9D-D1DD-CD42-A954-A23D7967A9AD}" dt="2023-01-24T21:13:20.030" v="67" actId="478"/>
            <ac:spMkLst>
              <pc:docMk/>
              <pc:sldMasterMk cId="2900587492" sldId="2147483654"/>
              <pc:sldLayoutMk cId="3600298318" sldId="2147483659"/>
              <ac:spMk id="4" creationId="{3C6A0279-C90F-F2EA-752D-984F363DEAF5}"/>
            </ac:spMkLst>
          </pc:spChg>
          <pc:spChg chg="add del mod">
            <ac:chgData name="Max Liberatore-Resnick" userId="4c8ffd2a-5665-4424-99bf-4a2c8472b11d" providerId="ADAL" clId="{19D97C9D-D1DD-CD42-A954-A23D7967A9AD}" dt="2023-01-24T21:15:06.365" v="89" actId="478"/>
            <ac:spMkLst>
              <pc:docMk/>
              <pc:sldMasterMk cId="2900587492" sldId="2147483654"/>
              <pc:sldLayoutMk cId="3600298318" sldId="2147483659"/>
              <ac:spMk id="5" creationId="{F086D07B-E9F6-9482-7F45-0CA19E2AE68C}"/>
            </ac:spMkLst>
          </pc:spChg>
          <pc:spChg chg="add del mod">
            <ac:chgData name="Max Liberatore-Resnick" userId="4c8ffd2a-5665-4424-99bf-4a2c8472b11d" providerId="ADAL" clId="{19D97C9D-D1DD-CD42-A954-A23D7967A9AD}" dt="2023-01-24T21:16:00.387" v="94" actId="478"/>
            <ac:spMkLst>
              <pc:docMk/>
              <pc:sldMasterMk cId="2900587492" sldId="2147483654"/>
              <pc:sldLayoutMk cId="3600298318" sldId="2147483659"/>
              <ac:spMk id="6" creationId="{ACEDD864-E5D5-E368-5DFF-327CC854EFC9}"/>
            </ac:spMkLst>
          </pc:spChg>
          <pc:spChg chg="mod">
            <ac:chgData name="Max Liberatore-Resnick" userId="4c8ffd2a-5665-4424-99bf-4a2c8472b11d" providerId="ADAL" clId="{19D97C9D-D1DD-CD42-A954-A23D7967A9AD}" dt="2023-01-24T21:16:03.902" v="95" actId="1076"/>
            <ac:spMkLst>
              <pc:docMk/>
              <pc:sldMasterMk cId="2900587492" sldId="2147483654"/>
              <pc:sldLayoutMk cId="3600298318" sldId="2147483659"/>
              <ac:spMk id="9" creationId="{00000000-0000-0000-0000-000000000000}"/>
            </ac:spMkLst>
          </pc:spChg>
          <pc:spChg chg="mod">
            <ac:chgData name="Max Liberatore-Resnick" userId="4c8ffd2a-5665-4424-99bf-4a2c8472b11d" providerId="ADAL" clId="{19D97C9D-D1DD-CD42-A954-A23D7967A9AD}" dt="2023-01-24T21:15:57.814" v="93" actId="14100"/>
            <ac:spMkLst>
              <pc:docMk/>
              <pc:sldMasterMk cId="2900587492" sldId="2147483654"/>
              <pc:sldLayoutMk cId="3600298318" sldId="2147483659"/>
              <ac:spMk id="10" creationId="{900EA63C-EF41-A94E-871A-175AAFA75E58}"/>
            </ac:spMkLst>
          </pc:spChg>
          <pc:picChg chg="del mod">
            <ac:chgData name="Max Liberatore-Resnick" userId="4c8ffd2a-5665-4424-99bf-4a2c8472b11d" providerId="ADAL" clId="{19D97C9D-D1DD-CD42-A954-A23D7967A9AD}" dt="2023-01-24T21:13:05.106" v="63" actId="478"/>
            <ac:picMkLst>
              <pc:docMk/>
              <pc:sldMasterMk cId="2900587492" sldId="2147483654"/>
              <pc:sldLayoutMk cId="3600298318" sldId="2147483659"/>
              <ac:picMk id="3" creationId="{B85C0815-0683-8107-13FB-B6EC098C2C68}"/>
            </ac:picMkLst>
          </pc:picChg>
          <pc:picChg chg="add mod">
            <ac:chgData name="Max Liberatore-Resnick" userId="4c8ffd2a-5665-4424-99bf-4a2c8472b11d" providerId="ADAL" clId="{19D97C9D-D1DD-CD42-A954-A23D7967A9AD}" dt="2023-01-24T21:16:31.895" v="99" actId="167"/>
            <ac:picMkLst>
              <pc:docMk/>
              <pc:sldMasterMk cId="2900587492" sldId="2147483654"/>
              <pc:sldLayoutMk cId="3600298318" sldId="2147483659"/>
              <ac:picMk id="7" creationId="{5B233E6D-E614-4053-0951-B26A0AACA7E3}"/>
            </ac:picMkLst>
          </pc:picChg>
        </pc:sldLayoutChg>
        <pc:sldLayoutChg chg="addSp delSp modSp mod">
          <pc:chgData name="Max Liberatore-Resnick" userId="4c8ffd2a-5665-4424-99bf-4a2c8472b11d" providerId="ADAL" clId="{19D97C9D-D1DD-CD42-A954-A23D7967A9AD}" dt="2023-01-24T21:09:26.221" v="4" actId="14100"/>
          <pc:sldLayoutMkLst>
            <pc:docMk/>
            <pc:sldMasterMk cId="2900587492" sldId="2147483654"/>
            <pc:sldLayoutMk cId="253726248" sldId="2147483660"/>
          </pc:sldLayoutMkLst>
          <pc:picChg chg="add mod">
            <ac:chgData name="Max Liberatore-Resnick" userId="4c8ffd2a-5665-4424-99bf-4a2c8472b11d" providerId="ADAL" clId="{19D97C9D-D1DD-CD42-A954-A23D7967A9AD}" dt="2023-01-24T21:09:26.221" v="4" actId="14100"/>
            <ac:picMkLst>
              <pc:docMk/>
              <pc:sldMasterMk cId="2900587492" sldId="2147483654"/>
              <pc:sldLayoutMk cId="253726248" sldId="2147483660"/>
              <ac:picMk id="3" creationId="{F9F6FEDD-C292-B970-D558-F919766E92F7}"/>
            </ac:picMkLst>
          </pc:picChg>
          <pc:picChg chg="del">
            <ac:chgData name="Max Liberatore-Resnick" userId="4c8ffd2a-5665-4424-99bf-4a2c8472b11d" providerId="ADAL" clId="{19D97C9D-D1DD-CD42-A954-A23D7967A9AD}" dt="2023-01-24T21:08:42.647" v="0" actId="478"/>
            <ac:picMkLst>
              <pc:docMk/>
              <pc:sldMasterMk cId="2900587492" sldId="2147483654"/>
              <pc:sldLayoutMk cId="253726248" sldId="2147483660"/>
              <ac:picMk id="4" creationId="{BDD2D45A-ADA9-83A6-4C32-089409FC4D99}"/>
            </ac:picMkLst>
          </pc:picChg>
        </pc:sldLayoutChg>
        <pc:sldLayoutChg chg="addSp delSp modSp mod">
          <pc:chgData name="Max Liberatore-Resnick" userId="4c8ffd2a-5665-4424-99bf-4a2c8472b11d" providerId="ADAL" clId="{19D97C9D-D1DD-CD42-A954-A23D7967A9AD}" dt="2023-01-24T21:10:39.289" v="20" actId="14100"/>
          <pc:sldLayoutMkLst>
            <pc:docMk/>
            <pc:sldMasterMk cId="2900587492" sldId="2147483654"/>
            <pc:sldLayoutMk cId="3362947370" sldId="2147483661"/>
          </pc:sldLayoutMkLst>
          <pc:spChg chg="add del mod">
            <ac:chgData name="Max Liberatore-Resnick" userId="4c8ffd2a-5665-4424-99bf-4a2c8472b11d" providerId="ADAL" clId="{19D97C9D-D1DD-CD42-A954-A23D7967A9AD}" dt="2023-01-24T21:10:30.022" v="19" actId="478"/>
            <ac:spMkLst>
              <pc:docMk/>
              <pc:sldMasterMk cId="2900587492" sldId="2147483654"/>
              <pc:sldLayoutMk cId="3362947370" sldId="2147483661"/>
              <ac:spMk id="5" creationId="{46249B77-3BC3-DCBF-C24B-939FFD26F74B}"/>
            </ac:spMkLst>
          </pc:spChg>
          <pc:spChg chg="mod">
            <ac:chgData name="Max Liberatore-Resnick" userId="4c8ffd2a-5665-4424-99bf-4a2c8472b11d" providerId="ADAL" clId="{19D97C9D-D1DD-CD42-A954-A23D7967A9AD}" dt="2023-01-24T21:10:39.289" v="20" actId="14100"/>
            <ac:spMkLst>
              <pc:docMk/>
              <pc:sldMasterMk cId="2900587492" sldId="2147483654"/>
              <pc:sldLayoutMk cId="3362947370" sldId="2147483661"/>
              <ac:spMk id="16" creationId="{0691A0D4-6952-0C4D-841D-2BED8B6B00A7}"/>
            </ac:spMkLst>
          </pc:spChg>
          <pc:picChg chg="del">
            <ac:chgData name="Max Liberatore-Resnick" userId="4c8ffd2a-5665-4424-99bf-4a2c8472b11d" providerId="ADAL" clId="{19D97C9D-D1DD-CD42-A954-A23D7967A9AD}" dt="2023-01-24T21:09:31.677" v="5" actId="478"/>
            <ac:picMkLst>
              <pc:docMk/>
              <pc:sldMasterMk cId="2900587492" sldId="2147483654"/>
              <pc:sldLayoutMk cId="3362947370" sldId="2147483661"/>
              <ac:picMk id="3" creationId="{B365BAC4-1815-BB87-1B2F-AA4CAF624910}"/>
            </ac:picMkLst>
          </pc:picChg>
          <pc:picChg chg="add mod">
            <ac:chgData name="Max Liberatore-Resnick" userId="4c8ffd2a-5665-4424-99bf-4a2c8472b11d" providerId="ADAL" clId="{19D97C9D-D1DD-CD42-A954-A23D7967A9AD}" dt="2023-01-24T21:09:47.867" v="10" actId="167"/>
            <ac:picMkLst>
              <pc:docMk/>
              <pc:sldMasterMk cId="2900587492" sldId="2147483654"/>
              <pc:sldLayoutMk cId="3362947370" sldId="2147483661"/>
              <ac:picMk id="4" creationId="{99456921-0266-6B50-2BEC-0AAB538FA64E}"/>
            </ac:picMkLst>
          </pc:picChg>
        </pc:sldLayoutChg>
      </pc:sldMasterChg>
    </pc:docChg>
  </pc:docChgLst>
  <pc:docChgLst>
    <pc:chgData name="Max G. Resnick" userId="4c8ffd2a-5665-4424-99bf-4a2c8472b11d" providerId="ADAL" clId="{01A022A3-15D8-BF40-9958-DBB466D596F1}"/>
    <pc:docChg chg="undo custSel addSld delSld modSld">
      <pc:chgData name="Max G. Resnick" userId="4c8ffd2a-5665-4424-99bf-4a2c8472b11d" providerId="ADAL" clId="{01A022A3-15D8-BF40-9958-DBB466D596F1}" dt="2021-10-08T20:31:50.324" v="114" actId="20577"/>
      <pc:docMkLst>
        <pc:docMk/>
      </pc:docMkLst>
      <pc:sldChg chg="del">
        <pc:chgData name="Max G. Resnick" userId="4c8ffd2a-5665-4424-99bf-4a2c8472b11d" providerId="ADAL" clId="{01A022A3-15D8-BF40-9958-DBB466D596F1}" dt="2021-10-08T20:27:24.108" v="1" actId="2696"/>
        <pc:sldMkLst>
          <pc:docMk/>
          <pc:sldMk cId="3885887366" sldId="266"/>
        </pc:sldMkLst>
      </pc:sldChg>
      <pc:sldChg chg="addSp delSp del mod">
        <pc:chgData name="Max G. Resnick" userId="4c8ffd2a-5665-4424-99bf-4a2c8472b11d" providerId="ADAL" clId="{01A022A3-15D8-BF40-9958-DBB466D596F1}" dt="2021-10-08T20:27:34.312" v="6" actId="2696"/>
        <pc:sldMkLst>
          <pc:docMk/>
          <pc:sldMk cId="1175502959" sldId="268"/>
        </pc:sldMkLst>
        <pc:spChg chg="add del">
          <ac:chgData name="Max G. Resnick" userId="4c8ffd2a-5665-4424-99bf-4a2c8472b11d" providerId="ADAL" clId="{01A022A3-15D8-BF40-9958-DBB466D596F1}" dt="2021-10-08T20:27:31.527" v="4" actId="478"/>
          <ac:spMkLst>
            <pc:docMk/>
            <pc:sldMk cId="1175502959" sldId="268"/>
            <ac:spMk id="3" creationId="{B8134311-A077-A341-ADC6-2B02178C21C1}"/>
          </ac:spMkLst>
        </pc:spChg>
      </pc:sldChg>
      <pc:sldChg chg="del">
        <pc:chgData name="Max G. Resnick" userId="4c8ffd2a-5665-4424-99bf-4a2c8472b11d" providerId="ADAL" clId="{01A022A3-15D8-BF40-9958-DBB466D596F1}" dt="2021-10-08T20:27:21.798" v="0" actId="2696"/>
        <pc:sldMkLst>
          <pc:docMk/>
          <pc:sldMk cId="1289087236" sldId="269"/>
        </pc:sldMkLst>
      </pc:sldChg>
      <pc:sldChg chg="addSp delSp modSp add del mod">
        <pc:chgData name="Max G. Resnick" userId="4c8ffd2a-5665-4424-99bf-4a2c8472b11d" providerId="ADAL" clId="{01A022A3-15D8-BF40-9958-DBB466D596F1}" dt="2021-10-08T20:30:22.412" v="91" actId="1036"/>
        <pc:sldMkLst>
          <pc:docMk/>
          <pc:sldMk cId="2251544649" sldId="270"/>
        </pc:sldMkLst>
        <pc:spChg chg="add del">
          <ac:chgData name="Max G. Resnick" userId="4c8ffd2a-5665-4424-99bf-4a2c8472b11d" providerId="ADAL" clId="{01A022A3-15D8-BF40-9958-DBB466D596F1}" dt="2021-10-08T20:30:01.427" v="53"/>
          <ac:spMkLst>
            <pc:docMk/>
            <pc:sldMk cId="2251544649" sldId="270"/>
            <ac:spMk id="2" creationId="{B8F8185C-1FEC-E647-A952-E68DAAAD4C70}"/>
          </ac:spMkLst>
        </pc:spChg>
        <pc:spChg chg="del">
          <ac:chgData name="Max G. Resnick" userId="4c8ffd2a-5665-4424-99bf-4a2c8472b11d" providerId="ADAL" clId="{01A022A3-15D8-BF40-9958-DBB466D596F1}" dt="2021-10-08T20:27:46.706" v="48" actId="478"/>
          <ac:spMkLst>
            <pc:docMk/>
            <pc:sldMk cId="2251544649" sldId="270"/>
            <ac:spMk id="3" creationId="{A8566AA2-04B6-CB4F-928B-FDE539B0F8A5}"/>
          </ac:spMkLst>
        </pc:spChg>
        <pc:spChg chg="mod">
          <ac:chgData name="Max G. Resnick" userId="4c8ffd2a-5665-4424-99bf-4a2c8472b11d" providerId="ADAL" clId="{01A022A3-15D8-BF40-9958-DBB466D596F1}" dt="2021-10-08T20:27:43.806" v="47" actId="20577"/>
          <ac:spMkLst>
            <pc:docMk/>
            <pc:sldMk cId="2251544649" sldId="270"/>
            <ac:spMk id="4" creationId="{50B0918A-7679-6842-A975-FD9E3CEB32F1}"/>
          </ac:spMkLst>
        </pc:spChg>
        <pc:picChg chg="add del mod">
          <ac:chgData name="Max G. Resnick" userId="4c8ffd2a-5665-4424-99bf-4a2c8472b11d" providerId="ADAL" clId="{01A022A3-15D8-BF40-9958-DBB466D596F1}" dt="2021-10-08T20:29:56.214" v="52"/>
          <ac:picMkLst>
            <pc:docMk/>
            <pc:sldMk cId="2251544649" sldId="270"/>
            <ac:picMk id="6" creationId="{EE4D86E0-9D14-5845-845A-8C494305FA68}"/>
          </ac:picMkLst>
        </pc:picChg>
        <pc:picChg chg="add mod">
          <ac:chgData name="Max G. Resnick" userId="4c8ffd2a-5665-4424-99bf-4a2c8472b11d" providerId="ADAL" clId="{01A022A3-15D8-BF40-9958-DBB466D596F1}" dt="2021-10-08T20:30:22.412" v="91" actId="1036"/>
          <ac:picMkLst>
            <pc:docMk/>
            <pc:sldMk cId="2251544649" sldId="270"/>
            <ac:picMk id="8" creationId="{3DB6FA8B-3227-9A4A-A865-4824814861C7}"/>
          </ac:picMkLst>
        </pc:picChg>
      </pc:sldChg>
      <pc:sldChg chg="addSp delSp modSp add mod">
        <pc:chgData name="Max G. Resnick" userId="4c8ffd2a-5665-4424-99bf-4a2c8472b11d" providerId="ADAL" clId="{01A022A3-15D8-BF40-9958-DBB466D596F1}" dt="2021-10-08T20:31:50.324" v="114" actId="20577"/>
        <pc:sldMkLst>
          <pc:docMk/>
          <pc:sldMk cId="1550487836" sldId="271"/>
        </pc:sldMkLst>
        <pc:spChg chg="mod">
          <ac:chgData name="Max G. Resnick" userId="4c8ffd2a-5665-4424-99bf-4a2c8472b11d" providerId="ADAL" clId="{01A022A3-15D8-BF40-9958-DBB466D596F1}" dt="2021-10-08T20:31:50.324" v="114" actId="20577"/>
          <ac:spMkLst>
            <pc:docMk/>
            <pc:sldMk cId="1550487836" sldId="271"/>
            <ac:spMk id="4" creationId="{50B0918A-7679-6842-A975-FD9E3CEB32F1}"/>
          </ac:spMkLst>
        </pc:spChg>
        <pc:spChg chg="add del mod">
          <ac:chgData name="Max G. Resnick" userId="4c8ffd2a-5665-4424-99bf-4a2c8472b11d" providerId="ADAL" clId="{01A022A3-15D8-BF40-9958-DBB466D596F1}" dt="2021-10-08T20:31:04.583" v="106" actId="478"/>
          <ac:spMkLst>
            <pc:docMk/>
            <pc:sldMk cId="1550487836" sldId="271"/>
            <ac:spMk id="6" creationId="{1011F0AD-4582-DF4D-A341-0A77FC645D3A}"/>
          </ac:spMkLst>
        </pc:spChg>
        <pc:spChg chg="add del mod">
          <ac:chgData name="Max G. Resnick" userId="4c8ffd2a-5665-4424-99bf-4a2c8472b11d" providerId="ADAL" clId="{01A022A3-15D8-BF40-9958-DBB466D596F1}" dt="2021-10-08T20:31:12.873" v="111" actId="478"/>
          <ac:spMkLst>
            <pc:docMk/>
            <pc:sldMk cId="1550487836" sldId="271"/>
            <ac:spMk id="10" creationId="{D06CF4CF-4767-7F41-AC1D-9156A94FB05E}"/>
          </ac:spMkLst>
        </pc:spChg>
        <pc:picChg chg="add del mod">
          <ac:chgData name="Max G. Resnick" userId="4c8ffd2a-5665-4424-99bf-4a2c8472b11d" providerId="ADAL" clId="{01A022A3-15D8-BF40-9958-DBB466D596F1}" dt="2021-10-08T20:30:54.721" v="104" actId="478"/>
          <ac:picMkLst>
            <pc:docMk/>
            <pc:sldMk cId="1550487836" sldId="271"/>
            <ac:picMk id="3" creationId="{8C6709C6-BD3E-AE49-812E-152EA9C3215C}"/>
          </ac:picMkLst>
        </pc:picChg>
        <pc:picChg chg="add del">
          <ac:chgData name="Max G. Resnick" userId="4c8ffd2a-5665-4424-99bf-4a2c8472b11d" providerId="ADAL" clId="{01A022A3-15D8-BF40-9958-DBB466D596F1}" dt="2021-10-08T20:31:09.921" v="109" actId="478"/>
          <ac:picMkLst>
            <pc:docMk/>
            <pc:sldMk cId="1550487836" sldId="271"/>
            <ac:picMk id="8" creationId="{3DB6FA8B-3227-9A4A-A865-4824814861C7}"/>
          </ac:picMkLst>
        </pc:picChg>
        <pc:picChg chg="add del mod">
          <ac:chgData name="Max G. Resnick" userId="4c8ffd2a-5665-4424-99bf-4a2c8472b11d" providerId="ADAL" clId="{01A022A3-15D8-BF40-9958-DBB466D596F1}" dt="2021-10-08T20:31:09.276" v="108" actId="478"/>
          <ac:picMkLst>
            <pc:docMk/>
            <pc:sldMk cId="1550487836" sldId="271"/>
            <ac:picMk id="9" creationId="{1EE90F73-371E-5249-8516-B08E7D749783}"/>
          </ac:picMkLst>
        </pc:picChg>
        <pc:picChg chg="add mod">
          <ac:chgData name="Max G. Resnick" userId="4c8ffd2a-5665-4424-99bf-4a2c8472b11d" providerId="ADAL" clId="{01A022A3-15D8-BF40-9958-DBB466D596F1}" dt="2021-10-08T20:31:15.343" v="112"/>
          <ac:picMkLst>
            <pc:docMk/>
            <pc:sldMk cId="1550487836" sldId="271"/>
            <ac:picMk id="11" creationId="{ECB6FC9F-0A2D-A74B-A8E1-DBD4D5D6694F}"/>
          </ac:picMkLst>
        </pc:picChg>
      </pc:sldChg>
    </pc:docChg>
  </pc:docChgLst>
  <pc:docChgLst>
    <pc:chgData name="Max Liberatore-Resnick" userId="4c8ffd2a-5665-4424-99bf-4a2c8472b11d" providerId="ADAL" clId="{F16B6ED3-AD76-4941-A09D-C3781F043B85}"/>
    <pc:docChg chg="undo custSel addSld delSld modSld modMainMaster">
      <pc:chgData name="Max Liberatore-Resnick" userId="4c8ffd2a-5665-4424-99bf-4a2c8472b11d" providerId="ADAL" clId="{F16B6ED3-AD76-4941-A09D-C3781F043B85}" dt="2022-09-12T16:18:50.921" v="124" actId="20577"/>
      <pc:docMkLst>
        <pc:docMk/>
      </pc:docMkLst>
      <pc:sldChg chg="new">
        <pc:chgData name="Max Liberatore-Resnick" userId="4c8ffd2a-5665-4424-99bf-4a2c8472b11d" providerId="ADAL" clId="{F16B6ED3-AD76-4941-A09D-C3781F043B85}" dt="2022-09-12T16:15:51.860" v="113" actId="680"/>
        <pc:sldMkLst>
          <pc:docMk/>
          <pc:sldMk cId="1908168996" sldId="262"/>
        </pc:sldMkLst>
      </pc:sldChg>
      <pc:sldChg chg="modSp new mod">
        <pc:chgData name="Max Liberatore-Resnick" userId="4c8ffd2a-5665-4424-99bf-4a2c8472b11d" providerId="ADAL" clId="{F16B6ED3-AD76-4941-A09D-C3781F043B85}" dt="2022-09-12T16:18:50.921" v="124" actId="20577"/>
        <pc:sldMkLst>
          <pc:docMk/>
          <pc:sldMk cId="86893789" sldId="263"/>
        </pc:sldMkLst>
        <pc:spChg chg="mod">
          <ac:chgData name="Max Liberatore-Resnick" userId="4c8ffd2a-5665-4424-99bf-4a2c8472b11d" providerId="ADAL" clId="{F16B6ED3-AD76-4941-A09D-C3781F043B85}" dt="2022-09-12T16:18:50.921" v="124" actId="20577"/>
          <ac:spMkLst>
            <pc:docMk/>
            <pc:sldMk cId="86893789" sldId="263"/>
            <ac:spMk id="2" creationId="{866C01A7-5D12-8373-42DA-DD5B9C465949}"/>
          </ac:spMkLst>
        </pc:spChg>
      </pc:sldChg>
      <pc:sldChg chg="new">
        <pc:chgData name="Max Liberatore-Resnick" userId="4c8ffd2a-5665-4424-99bf-4a2c8472b11d" providerId="ADAL" clId="{F16B6ED3-AD76-4941-A09D-C3781F043B85}" dt="2022-09-12T16:15:55.329" v="115" actId="680"/>
        <pc:sldMkLst>
          <pc:docMk/>
          <pc:sldMk cId="1790732089" sldId="264"/>
        </pc:sldMkLst>
      </pc:sldChg>
      <pc:sldChg chg="new">
        <pc:chgData name="Max Liberatore-Resnick" userId="4c8ffd2a-5665-4424-99bf-4a2c8472b11d" providerId="ADAL" clId="{F16B6ED3-AD76-4941-A09D-C3781F043B85}" dt="2022-09-12T16:15:57.262" v="116" actId="680"/>
        <pc:sldMkLst>
          <pc:docMk/>
          <pc:sldMk cId="1038634275" sldId="265"/>
        </pc:sldMkLst>
      </pc:sldChg>
      <pc:sldChg chg="addSp delSp modSp del mod">
        <pc:chgData name="Max Liberatore-Resnick" userId="4c8ffd2a-5665-4424-99bf-4a2c8472b11d" providerId="ADAL" clId="{F16B6ED3-AD76-4941-A09D-C3781F043B85}" dt="2022-09-12T16:15:47.979" v="111" actId="2696"/>
        <pc:sldMkLst>
          <pc:docMk/>
          <pc:sldMk cId="2251544649" sldId="270"/>
        </pc:sldMkLst>
        <pc:spChg chg="add del mod">
          <ac:chgData name="Max Liberatore-Resnick" userId="4c8ffd2a-5665-4424-99bf-4a2c8472b11d" providerId="ADAL" clId="{F16B6ED3-AD76-4941-A09D-C3781F043B85}" dt="2022-09-12T16:15:47.175" v="110" actId="478"/>
          <ac:spMkLst>
            <pc:docMk/>
            <pc:sldMk cId="2251544649" sldId="270"/>
            <ac:spMk id="3" creationId="{918E9622-FD4B-588E-C478-70D30365CA49}"/>
          </ac:spMkLst>
        </pc:spChg>
        <pc:picChg chg="add del">
          <ac:chgData name="Max Liberatore-Resnick" userId="4c8ffd2a-5665-4424-99bf-4a2c8472b11d" providerId="ADAL" clId="{F16B6ED3-AD76-4941-A09D-C3781F043B85}" dt="2022-09-12T16:15:47.175" v="110" actId="478"/>
          <ac:picMkLst>
            <pc:docMk/>
            <pc:sldMk cId="2251544649" sldId="270"/>
            <ac:picMk id="8" creationId="{3DB6FA8B-3227-9A4A-A865-4824814861C7}"/>
          </ac:picMkLst>
        </pc:picChg>
      </pc:sldChg>
      <pc:sldChg chg="del">
        <pc:chgData name="Max Liberatore-Resnick" userId="4c8ffd2a-5665-4424-99bf-4a2c8472b11d" providerId="ADAL" clId="{F16B6ED3-AD76-4941-A09D-C3781F043B85}" dt="2022-09-12T16:15:48.870" v="112" actId="2696"/>
        <pc:sldMkLst>
          <pc:docMk/>
          <pc:sldMk cId="1550487836" sldId="271"/>
        </pc:sldMkLst>
      </pc:sldChg>
      <pc:sldMasterChg chg="modSldLayout">
        <pc:chgData name="Max Liberatore-Resnick" userId="4c8ffd2a-5665-4424-99bf-4a2c8472b11d" providerId="ADAL" clId="{F16B6ED3-AD76-4941-A09D-C3781F043B85}" dt="2022-09-12T16:15:37.867" v="108" actId="478"/>
        <pc:sldMasterMkLst>
          <pc:docMk/>
          <pc:sldMasterMk cId="2900587492" sldId="2147483654"/>
        </pc:sldMasterMkLst>
        <pc:sldLayoutChg chg="modSp mod">
          <pc:chgData name="Max Liberatore-Resnick" userId="4c8ffd2a-5665-4424-99bf-4a2c8472b11d" providerId="ADAL" clId="{F16B6ED3-AD76-4941-A09D-C3781F043B85}" dt="2022-09-12T16:12:39.024" v="80" actId="207"/>
          <pc:sldLayoutMkLst>
            <pc:docMk/>
            <pc:sldMasterMk cId="2900587492" sldId="2147483654"/>
            <pc:sldLayoutMk cId="2233279309" sldId="2147483656"/>
          </pc:sldLayoutMkLst>
          <pc:spChg chg="mod">
            <ac:chgData name="Max Liberatore-Resnick" userId="4c8ffd2a-5665-4424-99bf-4a2c8472b11d" providerId="ADAL" clId="{F16B6ED3-AD76-4941-A09D-C3781F043B85}" dt="2022-09-12T16:11:06.817" v="73" actId="207"/>
            <ac:spMkLst>
              <pc:docMk/>
              <pc:sldMasterMk cId="2900587492" sldId="2147483654"/>
              <pc:sldLayoutMk cId="2233279309" sldId="2147483656"/>
              <ac:spMk id="2" creationId="{00000000-0000-0000-0000-000000000000}"/>
            </ac:spMkLst>
          </pc:spChg>
          <pc:spChg chg="mod">
            <ac:chgData name="Max Liberatore-Resnick" userId="4c8ffd2a-5665-4424-99bf-4a2c8472b11d" providerId="ADAL" clId="{F16B6ED3-AD76-4941-A09D-C3781F043B85}" dt="2022-09-12T16:12:39.024" v="80" actId="207"/>
            <ac:spMkLst>
              <pc:docMk/>
              <pc:sldMasterMk cId="2900587492" sldId="2147483654"/>
              <pc:sldLayoutMk cId="2233279309" sldId="2147483656"/>
              <ac:spMk id="3" creationId="{00000000-0000-0000-0000-000000000000}"/>
            </ac:spMkLst>
          </pc:spChg>
          <pc:picChg chg="mod">
            <ac:chgData name="Max Liberatore-Resnick" userId="4c8ffd2a-5665-4424-99bf-4a2c8472b11d" providerId="ADAL" clId="{F16B6ED3-AD76-4941-A09D-C3781F043B85}" dt="2022-09-12T16:07:23.453" v="24" actId="14826"/>
            <ac:picMkLst>
              <pc:docMk/>
              <pc:sldMasterMk cId="2900587492" sldId="2147483654"/>
              <pc:sldLayoutMk cId="2233279309" sldId="2147483656"/>
              <ac:picMk id="5" creationId="{FBCED882-1681-B246-8699-AC8EBE6AD60A}"/>
            </ac:picMkLst>
          </pc:picChg>
        </pc:sldLayoutChg>
        <pc:sldLayoutChg chg="addSp delSp modSp mod">
          <pc:chgData name="Max Liberatore-Resnick" userId="4c8ffd2a-5665-4424-99bf-4a2c8472b11d" providerId="ADAL" clId="{F16B6ED3-AD76-4941-A09D-C3781F043B85}" dt="2022-09-12T16:15:29.980" v="103"/>
          <pc:sldLayoutMkLst>
            <pc:docMk/>
            <pc:sldMasterMk cId="2900587492" sldId="2147483654"/>
            <pc:sldLayoutMk cId="4007518593" sldId="2147483657"/>
          </pc:sldLayoutMkLst>
          <pc:spChg chg="add del mod">
            <ac:chgData name="Max Liberatore-Resnick" userId="4c8ffd2a-5665-4424-99bf-4a2c8472b11d" providerId="ADAL" clId="{F16B6ED3-AD76-4941-A09D-C3781F043B85}" dt="2022-09-12T16:02:28.907" v="16" actId="478"/>
            <ac:spMkLst>
              <pc:docMk/>
              <pc:sldMasterMk cId="2900587492" sldId="2147483654"/>
              <pc:sldLayoutMk cId="4007518593" sldId="2147483657"/>
              <ac:spMk id="3" creationId="{603BB38E-3F68-0F03-1C5F-8EAA811033E5}"/>
            </ac:spMkLst>
          </pc:spChg>
          <pc:spChg chg="add del">
            <ac:chgData name="Max Liberatore-Resnick" userId="4c8ffd2a-5665-4424-99bf-4a2c8472b11d" providerId="ADAL" clId="{F16B6ED3-AD76-4941-A09D-C3781F043B85}" dt="2022-09-12T16:14:52.921" v="92" actId="478"/>
            <ac:spMkLst>
              <pc:docMk/>
              <pc:sldMasterMk cId="2900587492" sldId="2147483654"/>
              <pc:sldLayoutMk cId="4007518593" sldId="2147483657"/>
              <ac:spMk id="4" creationId="{70505C51-A05B-A517-BFDD-A2F5FC00C479}"/>
            </ac:spMkLst>
          </pc:spChg>
          <pc:spChg chg="add del mod">
            <ac:chgData name="Max Liberatore-Resnick" userId="4c8ffd2a-5665-4424-99bf-4a2c8472b11d" providerId="ADAL" clId="{F16B6ED3-AD76-4941-A09D-C3781F043B85}" dt="2022-09-12T16:15:29.980" v="103"/>
            <ac:spMkLst>
              <pc:docMk/>
              <pc:sldMasterMk cId="2900587492" sldId="2147483654"/>
              <pc:sldLayoutMk cId="4007518593" sldId="2147483657"/>
              <ac:spMk id="5" creationId="{A15A9907-6B20-6CAC-5938-785CB77DA6A6}"/>
            </ac:spMkLst>
          </pc:spChg>
          <pc:spChg chg="mod">
            <ac:chgData name="Max Liberatore-Resnick" userId="4c8ffd2a-5665-4424-99bf-4a2c8472b11d" providerId="ADAL" clId="{F16B6ED3-AD76-4941-A09D-C3781F043B85}" dt="2022-09-12T16:15:23.579" v="101" actId="14100"/>
            <ac:spMkLst>
              <pc:docMk/>
              <pc:sldMasterMk cId="2900587492" sldId="2147483654"/>
              <pc:sldLayoutMk cId="4007518593" sldId="2147483657"/>
              <ac:spMk id="9" creationId="{95C03A3E-0971-E142-AA65-80AC39D373C7}"/>
            </ac:spMkLst>
          </pc:spChg>
          <pc:spChg chg="mod">
            <ac:chgData name="Max Liberatore-Resnick" userId="4c8ffd2a-5665-4424-99bf-4a2c8472b11d" providerId="ADAL" clId="{F16B6ED3-AD76-4941-A09D-C3781F043B85}" dt="2022-09-12T16:15:23.579" v="101" actId="14100"/>
            <ac:spMkLst>
              <pc:docMk/>
              <pc:sldMasterMk cId="2900587492" sldId="2147483654"/>
              <pc:sldLayoutMk cId="4007518593" sldId="2147483657"/>
              <ac:spMk id="11" creationId="{25B03F67-8636-594D-8C54-FA66224DEE59}"/>
            </ac:spMkLst>
          </pc:spChg>
          <pc:spChg chg="mod">
            <ac:chgData name="Max Liberatore-Resnick" userId="4c8ffd2a-5665-4424-99bf-4a2c8472b11d" providerId="ADAL" clId="{F16B6ED3-AD76-4941-A09D-C3781F043B85}" dt="2022-09-12T16:13:37.850" v="86" actId="207"/>
            <ac:spMkLst>
              <pc:docMk/>
              <pc:sldMasterMk cId="2900587492" sldId="2147483654"/>
              <pc:sldLayoutMk cId="4007518593" sldId="2147483657"/>
              <ac:spMk id="14" creationId="{3F160A02-721D-5B4D-BE75-DBCA4F680F7E}"/>
            </ac:spMkLst>
          </pc:spChg>
          <pc:picChg chg="add mod">
            <ac:chgData name="Max Liberatore-Resnick" userId="4c8ffd2a-5665-4424-99bf-4a2c8472b11d" providerId="ADAL" clId="{F16B6ED3-AD76-4941-A09D-C3781F043B85}" dt="2022-09-12T16:14:09.493" v="89" actId="14826"/>
            <ac:picMkLst>
              <pc:docMk/>
              <pc:sldMasterMk cId="2900587492" sldId="2147483654"/>
              <pc:sldLayoutMk cId="4007518593" sldId="2147483657"/>
              <ac:picMk id="2" creationId="{014E4CFC-44E2-9347-E9E0-85C35E2F09E9}"/>
            </ac:picMkLst>
          </pc:picChg>
          <pc:picChg chg="del">
            <ac:chgData name="Max Liberatore-Resnick" userId="4c8ffd2a-5665-4424-99bf-4a2c8472b11d" providerId="ADAL" clId="{F16B6ED3-AD76-4941-A09D-C3781F043B85}" dt="2022-09-12T16:00:34.754" v="5" actId="478"/>
            <ac:picMkLst>
              <pc:docMk/>
              <pc:sldMasterMk cId="2900587492" sldId="2147483654"/>
              <pc:sldLayoutMk cId="4007518593" sldId="2147483657"/>
              <ac:picMk id="6" creationId="{5A1043C0-2B6E-C649-B3CC-E14D1DD72CDB}"/>
            </ac:picMkLst>
          </pc:picChg>
        </pc:sldLayoutChg>
        <pc:sldLayoutChg chg="addSp delSp modSp mod">
          <pc:chgData name="Max Liberatore-Resnick" userId="4c8ffd2a-5665-4424-99bf-4a2c8472b11d" providerId="ADAL" clId="{F16B6ED3-AD76-4941-A09D-C3781F043B85}" dt="2022-09-12T16:15:37.867" v="108" actId="478"/>
          <pc:sldLayoutMkLst>
            <pc:docMk/>
            <pc:sldMasterMk cId="2900587492" sldId="2147483654"/>
            <pc:sldLayoutMk cId="3600298318" sldId="2147483659"/>
          </pc:sldLayoutMkLst>
          <pc:spChg chg="add del mod">
            <ac:chgData name="Max Liberatore-Resnick" userId="4c8ffd2a-5665-4424-99bf-4a2c8472b11d" providerId="ADAL" clId="{F16B6ED3-AD76-4941-A09D-C3781F043B85}" dt="2022-09-12T16:02:57.067" v="20" actId="478"/>
            <ac:spMkLst>
              <pc:docMk/>
              <pc:sldMasterMk cId="2900587492" sldId="2147483654"/>
              <pc:sldLayoutMk cId="3600298318" sldId="2147483659"/>
              <ac:spMk id="3" creationId="{DFB84B5B-0F1A-2699-6E16-263FF7F0BB20}"/>
            </ac:spMkLst>
          </pc:spChg>
          <pc:spChg chg="add del mod">
            <ac:chgData name="Max Liberatore-Resnick" userId="4c8ffd2a-5665-4424-99bf-4a2c8472b11d" providerId="ADAL" clId="{F16B6ED3-AD76-4941-A09D-C3781F043B85}" dt="2022-09-12T16:15:32.850" v="106" actId="478"/>
            <ac:spMkLst>
              <pc:docMk/>
              <pc:sldMasterMk cId="2900587492" sldId="2147483654"/>
              <pc:sldLayoutMk cId="3600298318" sldId="2147483659"/>
              <ac:spMk id="4" creationId="{9155E8FC-2538-36E6-68DC-C5CBDB9134A8}"/>
            </ac:spMkLst>
          </pc:spChg>
          <pc:spChg chg="add del mod">
            <ac:chgData name="Max Liberatore-Resnick" userId="4c8ffd2a-5665-4424-99bf-4a2c8472b11d" providerId="ADAL" clId="{F16B6ED3-AD76-4941-A09D-C3781F043B85}" dt="2022-09-12T16:15:37.867" v="108" actId="478"/>
            <ac:spMkLst>
              <pc:docMk/>
              <pc:sldMasterMk cId="2900587492" sldId="2147483654"/>
              <pc:sldLayoutMk cId="3600298318" sldId="2147483659"/>
              <ac:spMk id="6" creationId="{E6586211-22AC-77A6-F57B-1BE3654BF2A3}"/>
            </ac:spMkLst>
          </pc:spChg>
          <pc:spChg chg="mod">
            <ac:chgData name="Max Liberatore-Resnick" userId="4c8ffd2a-5665-4424-99bf-4a2c8472b11d" providerId="ADAL" clId="{F16B6ED3-AD76-4941-A09D-C3781F043B85}" dt="2022-09-12T16:13:30.841" v="85" actId="207"/>
            <ac:spMkLst>
              <pc:docMk/>
              <pc:sldMasterMk cId="2900587492" sldId="2147483654"/>
              <pc:sldLayoutMk cId="3600298318" sldId="2147483659"/>
              <ac:spMk id="9" creationId="{00000000-0000-0000-0000-000000000000}"/>
            </ac:spMkLst>
          </pc:spChg>
          <pc:spChg chg="mod">
            <ac:chgData name="Max Liberatore-Resnick" userId="4c8ffd2a-5665-4424-99bf-4a2c8472b11d" providerId="ADAL" clId="{F16B6ED3-AD76-4941-A09D-C3781F043B85}" dt="2022-09-12T16:15:31.175" v="105" actId="14100"/>
            <ac:spMkLst>
              <pc:docMk/>
              <pc:sldMasterMk cId="2900587492" sldId="2147483654"/>
              <pc:sldLayoutMk cId="3600298318" sldId="2147483659"/>
              <ac:spMk id="10" creationId="{900EA63C-EF41-A94E-871A-175AAFA75E58}"/>
            </ac:spMkLst>
          </pc:spChg>
          <pc:picChg chg="add mod">
            <ac:chgData name="Max Liberatore-Resnick" userId="4c8ffd2a-5665-4424-99bf-4a2c8472b11d" providerId="ADAL" clId="{F16B6ED3-AD76-4941-A09D-C3781F043B85}" dt="2022-09-12T16:14:20.957" v="90" actId="14826"/>
            <ac:picMkLst>
              <pc:docMk/>
              <pc:sldMasterMk cId="2900587492" sldId="2147483654"/>
              <pc:sldLayoutMk cId="3600298318" sldId="2147483659"/>
              <ac:picMk id="2" creationId="{DEFCB9C9-FD8E-5315-3FFD-955AB80B9897}"/>
            </ac:picMkLst>
          </pc:picChg>
          <pc:picChg chg="del">
            <ac:chgData name="Max Liberatore-Resnick" userId="4c8ffd2a-5665-4424-99bf-4a2c8472b11d" providerId="ADAL" clId="{F16B6ED3-AD76-4941-A09D-C3781F043B85}" dt="2022-09-12T16:00:45.171" v="8" actId="478"/>
            <ac:picMkLst>
              <pc:docMk/>
              <pc:sldMasterMk cId="2900587492" sldId="2147483654"/>
              <pc:sldLayoutMk cId="3600298318" sldId="2147483659"/>
              <ac:picMk id="5" creationId="{7F7383F2-B897-EB4A-9F61-977D7550CC1D}"/>
            </ac:picMkLst>
          </pc:picChg>
        </pc:sldLayoutChg>
        <pc:sldLayoutChg chg="addSp delSp modSp mod">
          <pc:chgData name="Max Liberatore-Resnick" userId="4c8ffd2a-5665-4424-99bf-4a2c8472b11d" providerId="ADAL" clId="{F16B6ED3-AD76-4941-A09D-C3781F043B85}" dt="2022-09-12T15:59:36.490" v="2" actId="14826"/>
          <pc:sldLayoutMkLst>
            <pc:docMk/>
            <pc:sldMasterMk cId="2900587492" sldId="2147483654"/>
            <pc:sldLayoutMk cId="253726248" sldId="2147483660"/>
          </pc:sldLayoutMkLst>
          <pc:picChg chg="add del mod">
            <ac:chgData name="Max Liberatore-Resnick" userId="4c8ffd2a-5665-4424-99bf-4a2c8472b11d" providerId="ADAL" clId="{F16B6ED3-AD76-4941-A09D-C3781F043B85}" dt="2022-09-12T15:59:36.490" v="2" actId="14826"/>
            <ac:picMkLst>
              <pc:docMk/>
              <pc:sldMasterMk cId="2900587492" sldId="2147483654"/>
              <pc:sldLayoutMk cId="253726248" sldId="2147483660"/>
              <ac:picMk id="3" creationId="{1919D289-E5B9-F446-B4B5-FD2007D273A6}"/>
            </ac:picMkLst>
          </pc:picChg>
        </pc:sldLayoutChg>
        <pc:sldLayoutChg chg="modSp mod">
          <pc:chgData name="Max Liberatore-Resnick" userId="4c8ffd2a-5665-4424-99bf-4a2c8472b11d" providerId="ADAL" clId="{F16B6ED3-AD76-4941-A09D-C3781F043B85}" dt="2022-09-12T16:12:58.683" v="81" actId="207"/>
          <pc:sldLayoutMkLst>
            <pc:docMk/>
            <pc:sldMasterMk cId="2900587492" sldId="2147483654"/>
            <pc:sldLayoutMk cId="3362947370" sldId="2147483661"/>
          </pc:sldLayoutMkLst>
          <pc:spChg chg="mod">
            <ac:chgData name="Max Liberatore-Resnick" userId="4c8ffd2a-5665-4424-99bf-4a2c8472b11d" providerId="ADAL" clId="{F16B6ED3-AD76-4941-A09D-C3781F043B85}" dt="2022-09-12T16:12:58.683" v="81" actId="207"/>
            <ac:spMkLst>
              <pc:docMk/>
              <pc:sldMasterMk cId="2900587492" sldId="2147483654"/>
              <pc:sldLayoutMk cId="3362947370" sldId="2147483661"/>
              <ac:spMk id="16" creationId="{0691A0D4-6952-0C4D-841D-2BED8B6B00A7}"/>
            </ac:spMkLst>
          </pc:spChg>
          <pc:picChg chg="mod">
            <ac:chgData name="Max Liberatore-Resnick" userId="4c8ffd2a-5665-4424-99bf-4a2c8472b11d" providerId="ADAL" clId="{F16B6ED3-AD76-4941-A09D-C3781F043B85}" dt="2022-09-12T16:00:11.222" v="3" actId="14826"/>
            <ac:picMkLst>
              <pc:docMk/>
              <pc:sldMasterMk cId="2900587492" sldId="2147483654"/>
              <pc:sldLayoutMk cId="3362947370" sldId="2147483661"/>
              <ac:picMk id="11" creationId="{67D5411D-4503-5E40-990B-869E136B0F29}"/>
            </ac:picMkLst>
          </pc:picChg>
        </pc:sldLayoutChg>
      </pc:sldMasterChg>
    </pc:docChg>
  </pc:docChgLst>
  <pc:docChgLst>
    <pc:chgData name="Max Liberatore-Resnick" userId="4c8ffd2a-5665-4424-99bf-4a2c8472b11d" providerId="ADAL" clId="{8E35AF2E-98DE-AA48-9D6E-5ABD64735E18}"/>
    <pc:docChg chg="undo custSel addSld delSld modSld modMainMaster">
      <pc:chgData name="Max Liberatore-Resnick" userId="4c8ffd2a-5665-4424-99bf-4a2c8472b11d" providerId="ADAL" clId="{8E35AF2E-98DE-AA48-9D6E-5ABD64735E18}" dt="2022-11-01T15:48:35.034" v="160" actId="207"/>
      <pc:docMkLst>
        <pc:docMk/>
      </pc:docMkLst>
      <pc:sldChg chg="del">
        <pc:chgData name="Max Liberatore-Resnick" userId="4c8ffd2a-5665-4424-99bf-4a2c8472b11d" providerId="ADAL" clId="{8E35AF2E-98DE-AA48-9D6E-5ABD64735E18}" dt="2022-10-12T14:02:38.301" v="89" actId="2696"/>
        <pc:sldMkLst>
          <pc:docMk/>
          <pc:sldMk cId="860764461" sldId="261"/>
        </pc:sldMkLst>
      </pc:sldChg>
      <pc:sldChg chg="del">
        <pc:chgData name="Max Liberatore-Resnick" userId="4c8ffd2a-5665-4424-99bf-4a2c8472b11d" providerId="ADAL" clId="{8E35AF2E-98DE-AA48-9D6E-5ABD64735E18}" dt="2022-10-12T14:02:39.380" v="90" actId="2696"/>
        <pc:sldMkLst>
          <pc:docMk/>
          <pc:sldMk cId="1908168996" sldId="262"/>
        </pc:sldMkLst>
      </pc:sldChg>
      <pc:sldChg chg="modSp mod">
        <pc:chgData name="Max Liberatore-Resnick" userId="4c8ffd2a-5665-4424-99bf-4a2c8472b11d" providerId="ADAL" clId="{8E35AF2E-98DE-AA48-9D6E-5ABD64735E18}" dt="2022-10-12T14:02:05.461" v="88" actId="20577"/>
        <pc:sldMkLst>
          <pc:docMk/>
          <pc:sldMk cId="86893789" sldId="263"/>
        </pc:sldMkLst>
        <pc:spChg chg="mod">
          <ac:chgData name="Max Liberatore-Resnick" userId="4c8ffd2a-5665-4424-99bf-4a2c8472b11d" providerId="ADAL" clId="{8E35AF2E-98DE-AA48-9D6E-5ABD64735E18}" dt="2022-10-12T13:56:43.140" v="2"/>
          <ac:spMkLst>
            <pc:docMk/>
            <pc:sldMk cId="86893789" sldId="263"/>
            <ac:spMk id="2" creationId="{866C01A7-5D12-8373-42DA-DD5B9C465949}"/>
          </ac:spMkLst>
        </pc:spChg>
        <pc:spChg chg="mod">
          <ac:chgData name="Max Liberatore-Resnick" userId="4c8ffd2a-5665-4424-99bf-4a2c8472b11d" providerId="ADAL" clId="{8E35AF2E-98DE-AA48-9D6E-5ABD64735E18}" dt="2022-10-12T14:02:05.461" v="88" actId="20577"/>
          <ac:spMkLst>
            <pc:docMk/>
            <pc:sldMk cId="86893789" sldId="263"/>
            <ac:spMk id="3" creationId="{76AB5D10-7D5B-AA87-993F-BA07F6CB16C7}"/>
          </ac:spMkLst>
        </pc:spChg>
      </pc:sldChg>
      <pc:sldChg chg="del">
        <pc:chgData name="Max Liberatore-Resnick" userId="4c8ffd2a-5665-4424-99bf-4a2c8472b11d" providerId="ADAL" clId="{8E35AF2E-98DE-AA48-9D6E-5ABD64735E18}" dt="2022-10-12T14:02:40.416" v="91" actId="2696"/>
        <pc:sldMkLst>
          <pc:docMk/>
          <pc:sldMk cId="1790732089" sldId="264"/>
        </pc:sldMkLst>
      </pc:sldChg>
      <pc:sldChg chg="new">
        <pc:chgData name="Max Liberatore-Resnick" userId="4c8ffd2a-5665-4424-99bf-4a2c8472b11d" providerId="ADAL" clId="{8E35AF2E-98DE-AA48-9D6E-5ABD64735E18}" dt="2022-11-01T15:42:35.542" v="93" actId="680"/>
        <pc:sldMkLst>
          <pc:docMk/>
          <pc:sldMk cId="2499523167" sldId="264"/>
        </pc:sldMkLst>
      </pc:sldChg>
      <pc:sldChg chg="del">
        <pc:chgData name="Max Liberatore-Resnick" userId="4c8ffd2a-5665-4424-99bf-4a2c8472b11d" providerId="ADAL" clId="{8E35AF2E-98DE-AA48-9D6E-5ABD64735E18}" dt="2022-10-12T14:02:41.283" v="92" actId="2696"/>
        <pc:sldMkLst>
          <pc:docMk/>
          <pc:sldMk cId="1038634275" sldId="265"/>
        </pc:sldMkLst>
      </pc:sldChg>
      <pc:sldMasterChg chg="modSldLayout">
        <pc:chgData name="Max Liberatore-Resnick" userId="4c8ffd2a-5665-4424-99bf-4a2c8472b11d" providerId="ADAL" clId="{8E35AF2E-98DE-AA48-9D6E-5ABD64735E18}" dt="2022-11-01T15:48:35.034" v="160" actId="207"/>
        <pc:sldMasterMkLst>
          <pc:docMk/>
          <pc:sldMasterMk cId="2900587492" sldId="2147483654"/>
        </pc:sldMasterMkLst>
        <pc:sldLayoutChg chg="addSp delSp modSp mod">
          <pc:chgData name="Max Liberatore-Resnick" userId="4c8ffd2a-5665-4424-99bf-4a2c8472b11d" providerId="ADAL" clId="{8E35AF2E-98DE-AA48-9D6E-5ABD64735E18}" dt="2022-11-01T15:48:26.591" v="158" actId="207"/>
          <pc:sldLayoutMkLst>
            <pc:docMk/>
            <pc:sldMasterMk cId="2900587492" sldId="2147483654"/>
            <pc:sldLayoutMk cId="2233279309" sldId="2147483656"/>
          </pc:sldLayoutMkLst>
          <pc:spChg chg="mod">
            <ac:chgData name="Max Liberatore-Resnick" userId="4c8ffd2a-5665-4424-99bf-4a2c8472b11d" providerId="ADAL" clId="{8E35AF2E-98DE-AA48-9D6E-5ABD64735E18}" dt="2022-11-01T15:48:26.591" v="158" actId="207"/>
            <ac:spMkLst>
              <pc:docMk/>
              <pc:sldMasterMk cId="2900587492" sldId="2147483654"/>
              <pc:sldLayoutMk cId="2233279309" sldId="2147483656"/>
              <ac:spMk id="2" creationId="{00000000-0000-0000-0000-000000000000}"/>
            </ac:spMkLst>
          </pc:spChg>
          <pc:spChg chg="mod">
            <ac:chgData name="Max Liberatore-Resnick" userId="4c8ffd2a-5665-4424-99bf-4a2c8472b11d" providerId="ADAL" clId="{8E35AF2E-98DE-AA48-9D6E-5ABD64735E18}" dt="2022-11-01T15:45:29.433" v="122" actId="14100"/>
            <ac:spMkLst>
              <pc:docMk/>
              <pc:sldMasterMk cId="2900587492" sldId="2147483654"/>
              <pc:sldLayoutMk cId="2233279309" sldId="2147483656"/>
              <ac:spMk id="3" creationId="{00000000-0000-0000-0000-000000000000}"/>
            </ac:spMkLst>
          </pc:spChg>
          <pc:spChg chg="add del mod">
            <ac:chgData name="Max Liberatore-Resnick" userId="4c8ffd2a-5665-4424-99bf-4a2c8472b11d" providerId="ADAL" clId="{8E35AF2E-98DE-AA48-9D6E-5ABD64735E18}" dt="2022-11-01T15:44:06.931" v="116" actId="478"/>
            <ac:spMkLst>
              <pc:docMk/>
              <pc:sldMasterMk cId="2900587492" sldId="2147483654"/>
              <pc:sldLayoutMk cId="2233279309" sldId="2147483656"/>
              <ac:spMk id="4" creationId="{EC85E678-6F89-D109-507F-8F73EB8B4835}"/>
            </ac:spMkLst>
          </pc:spChg>
          <pc:picChg chg="add del mod">
            <ac:chgData name="Max Liberatore-Resnick" userId="4c8ffd2a-5665-4424-99bf-4a2c8472b11d" providerId="ADAL" clId="{8E35AF2E-98DE-AA48-9D6E-5ABD64735E18}" dt="2022-11-01T15:45:18.817" v="121" actId="167"/>
            <ac:picMkLst>
              <pc:docMk/>
              <pc:sldMasterMk cId="2900587492" sldId="2147483654"/>
              <pc:sldLayoutMk cId="2233279309" sldId="2147483656"/>
              <ac:picMk id="5" creationId="{FBCED882-1681-B246-8699-AC8EBE6AD60A}"/>
            </ac:picMkLst>
          </pc:picChg>
        </pc:sldLayoutChg>
        <pc:sldLayoutChg chg="addSp delSp modSp mod">
          <pc:chgData name="Max Liberatore-Resnick" userId="4c8ffd2a-5665-4424-99bf-4a2c8472b11d" providerId="ADAL" clId="{8E35AF2E-98DE-AA48-9D6E-5ABD64735E18}" dt="2022-11-01T15:48:30.855" v="159" actId="207"/>
          <pc:sldLayoutMkLst>
            <pc:docMk/>
            <pc:sldMasterMk cId="2900587492" sldId="2147483654"/>
            <pc:sldLayoutMk cId="4007518593" sldId="2147483657"/>
          </pc:sldLayoutMkLst>
          <pc:spChg chg="add del mod">
            <ac:chgData name="Max Liberatore-Resnick" userId="4c8ffd2a-5665-4424-99bf-4a2c8472b11d" providerId="ADAL" clId="{8E35AF2E-98DE-AA48-9D6E-5ABD64735E18}" dt="2022-11-01T15:46:26.291" v="134" actId="478"/>
            <ac:spMkLst>
              <pc:docMk/>
              <pc:sldMasterMk cId="2900587492" sldId="2147483654"/>
              <pc:sldLayoutMk cId="4007518593" sldId="2147483657"/>
              <ac:spMk id="4" creationId="{EBF4BC63-8FE1-94C3-A324-B80320411C87}"/>
            </ac:spMkLst>
          </pc:spChg>
          <pc:spChg chg="add del mod">
            <ac:chgData name="Max Liberatore-Resnick" userId="4c8ffd2a-5665-4424-99bf-4a2c8472b11d" providerId="ADAL" clId="{8E35AF2E-98DE-AA48-9D6E-5ABD64735E18}" dt="2022-11-01T15:46:41.825" v="137" actId="478"/>
            <ac:spMkLst>
              <pc:docMk/>
              <pc:sldMasterMk cId="2900587492" sldId="2147483654"/>
              <pc:sldLayoutMk cId="4007518593" sldId="2147483657"/>
              <ac:spMk id="5" creationId="{E0E668C8-FFC9-5B69-E05C-B3F0808BA889}"/>
            </ac:spMkLst>
          </pc:spChg>
          <pc:spChg chg="mod">
            <ac:chgData name="Max Liberatore-Resnick" userId="4c8ffd2a-5665-4424-99bf-4a2c8472b11d" providerId="ADAL" clId="{8E35AF2E-98DE-AA48-9D6E-5ABD64735E18}" dt="2022-11-01T15:46:39.991" v="136" actId="14100"/>
            <ac:spMkLst>
              <pc:docMk/>
              <pc:sldMasterMk cId="2900587492" sldId="2147483654"/>
              <pc:sldLayoutMk cId="4007518593" sldId="2147483657"/>
              <ac:spMk id="9" creationId="{95C03A3E-0971-E142-AA65-80AC39D373C7}"/>
            </ac:spMkLst>
          </pc:spChg>
          <pc:spChg chg="mod">
            <ac:chgData name="Max Liberatore-Resnick" userId="4c8ffd2a-5665-4424-99bf-4a2c8472b11d" providerId="ADAL" clId="{8E35AF2E-98DE-AA48-9D6E-5ABD64735E18}" dt="2022-11-01T15:46:39.991" v="136" actId="14100"/>
            <ac:spMkLst>
              <pc:docMk/>
              <pc:sldMasterMk cId="2900587492" sldId="2147483654"/>
              <pc:sldLayoutMk cId="4007518593" sldId="2147483657"/>
              <ac:spMk id="11" creationId="{25B03F67-8636-594D-8C54-FA66224DEE59}"/>
            </ac:spMkLst>
          </pc:spChg>
          <pc:spChg chg="mod">
            <ac:chgData name="Max Liberatore-Resnick" userId="4c8ffd2a-5665-4424-99bf-4a2c8472b11d" providerId="ADAL" clId="{8E35AF2E-98DE-AA48-9D6E-5ABD64735E18}" dt="2022-11-01T15:48:30.855" v="159" actId="207"/>
            <ac:spMkLst>
              <pc:docMk/>
              <pc:sldMasterMk cId="2900587492" sldId="2147483654"/>
              <pc:sldLayoutMk cId="4007518593" sldId="2147483657"/>
              <ac:spMk id="14" creationId="{3F160A02-721D-5B4D-BE75-DBCA4F680F7E}"/>
            </ac:spMkLst>
          </pc:spChg>
          <pc:picChg chg="del">
            <ac:chgData name="Max Liberatore-Resnick" userId="4c8ffd2a-5665-4424-99bf-4a2c8472b11d" providerId="ADAL" clId="{8E35AF2E-98DE-AA48-9D6E-5ABD64735E18}" dt="2022-11-01T15:45:36.983" v="123" actId="478"/>
            <ac:picMkLst>
              <pc:docMk/>
              <pc:sldMasterMk cId="2900587492" sldId="2147483654"/>
              <pc:sldLayoutMk cId="4007518593" sldId="2147483657"/>
              <ac:picMk id="2" creationId="{014E4CFC-44E2-9347-E9E0-85C35E2F09E9}"/>
            </ac:picMkLst>
          </pc:picChg>
          <pc:picChg chg="add mod">
            <ac:chgData name="Max Liberatore-Resnick" userId="4c8ffd2a-5665-4424-99bf-4a2c8472b11d" providerId="ADAL" clId="{8E35AF2E-98DE-AA48-9D6E-5ABD64735E18}" dt="2022-11-01T15:45:46.060" v="125" actId="167"/>
            <ac:picMkLst>
              <pc:docMk/>
              <pc:sldMasterMk cId="2900587492" sldId="2147483654"/>
              <pc:sldLayoutMk cId="4007518593" sldId="2147483657"/>
              <ac:picMk id="3" creationId="{B9B58585-3553-4B74-65F8-EA4B41F44A16}"/>
            </ac:picMkLst>
          </pc:picChg>
        </pc:sldLayoutChg>
        <pc:sldLayoutChg chg="addSp delSp modSp mod">
          <pc:chgData name="Max Liberatore-Resnick" userId="4c8ffd2a-5665-4424-99bf-4a2c8472b11d" providerId="ADAL" clId="{8E35AF2E-98DE-AA48-9D6E-5ABD64735E18}" dt="2022-11-01T15:48:35.034" v="160" actId="207"/>
          <pc:sldLayoutMkLst>
            <pc:docMk/>
            <pc:sldMasterMk cId="2900587492" sldId="2147483654"/>
            <pc:sldLayoutMk cId="3600298318" sldId="2147483659"/>
          </pc:sldLayoutMkLst>
          <pc:spChg chg="add del mod">
            <ac:chgData name="Max Liberatore-Resnick" userId="4c8ffd2a-5665-4424-99bf-4a2c8472b11d" providerId="ADAL" clId="{8E35AF2E-98DE-AA48-9D6E-5ABD64735E18}" dt="2022-11-01T15:46:55.825" v="142" actId="478"/>
            <ac:spMkLst>
              <pc:docMk/>
              <pc:sldMasterMk cId="2900587492" sldId="2147483654"/>
              <pc:sldLayoutMk cId="3600298318" sldId="2147483659"/>
              <ac:spMk id="4" creationId="{ED39CA96-1F7E-10F5-3EA9-0226BF207B3F}"/>
            </ac:spMkLst>
          </pc:spChg>
          <pc:spChg chg="mod">
            <ac:chgData name="Max Liberatore-Resnick" userId="4c8ffd2a-5665-4424-99bf-4a2c8472b11d" providerId="ADAL" clId="{8E35AF2E-98DE-AA48-9D6E-5ABD64735E18}" dt="2022-11-01T15:47:46.027" v="156" actId="207"/>
            <ac:spMkLst>
              <pc:docMk/>
              <pc:sldMasterMk cId="2900587492" sldId="2147483654"/>
              <pc:sldLayoutMk cId="3600298318" sldId="2147483659"/>
              <ac:spMk id="9" creationId="{00000000-0000-0000-0000-000000000000}"/>
            </ac:spMkLst>
          </pc:spChg>
          <pc:spChg chg="mod">
            <ac:chgData name="Max Liberatore-Resnick" userId="4c8ffd2a-5665-4424-99bf-4a2c8472b11d" providerId="ADAL" clId="{8E35AF2E-98DE-AA48-9D6E-5ABD64735E18}" dt="2022-11-01T15:48:35.034" v="160" actId="207"/>
            <ac:spMkLst>
              <pc:docMk/>
              <pc:sldMasterMk cId="2900587492" sldId="2147483654"/>
              <pc:sldLayoutMk cId="3600298318" sldId="2147483659"/>
              <ac:spMk id="10" creationId="{900EA63C-EF41-A94E-871A-175AAFA75E58}"/>
            </ac:spMkLst>
          </pc:spChg>
          <pc:picChg chg="del">
            <ac:chgData name="Max Liberatore-Resnick" userId="4c8ffd2a-5665-4424-99bf-4a2c8472b11d" providerId="ADAL" clId="{8E35AF2E-98DE-AA48-9D6E-5ABD64735E18}" dt="2022-11-01T15:45:47.523" v="126" actId="478"/>
            <ac:picMkLst>
              <pc:docMk/>
              <pc:sldMasterMk cId="2900587492" sldId="2147483654"/>
              <pc:sldLayoutMk cId="3600298318" sldId="2147483659"/>
              <ac:picMk id="2" creationId="{DEFCB9C9-FD8E-5315-3FFD-955AB80B9897}"/>
            </ac:picMkLst>
          </pc:picChg>
          <pc:picChg chg="add mod">
            <ac:chgData name="Max Liberatore-Resnick" userId="4c8ffd2a-5665-4424-99bf-4a2c8472b11d" providerId="ADAL" clId="{8E35AF2E-98DE-AA48-9D6E-5ABD64735E18}" dt="2022-11-01T15:45:54.442" v="128" actId="167"/>
            <ac:picMkLst>
              <pc:docMk/>
              <pc:sldMasterMk cId="2900587492" sldId="2147483654"/>
              <pc:sldLayoutMk cId="3600298318" sldId="2147483659"/>
              <ac:picMk id="3" creationId="{B85C0815-0683-8107-13FB-B6EC098C2C68}"/>
            </ac:picMkLst>
          </pc:picChg>
        </pc:sldLayoutChg>
        <pc:sldLayoutChg chg="addSp delSp modSp mod">
          <pc:chgData name="Max Liberatore-Resnick" userId="4c8ffd2a-5665-4424-99bf-4a2c8472b11d" providerId="ADAL" clId="{8E35AF2E-98DE-AA48-9D6E-5ABD64735E18}" dt="2022-11-01T15:43:14.683" v="98" actId="14100"/>
          <pc:sldLayoutMkLst>
            <pc:docMk/>
            <pc:sldMasterMk cId="2900587492" sldId="2147483654"/>
            <pc:sldLayoutMk cId="253726248" sldId="2147483660"/>
          </pc:sldLayoutMkLst>
          <pc:picChg chg="del">
            <ac:chgData name="Max Liberatore-Resnick" userId="4c8ffd2a-5665-4424-99bf-4a2c8472b11d" providerId="ADAL" clId="{8E35AF2E-98DE-AA48-9D6E-5ABD64735E18}" dt="2022-11-01T15:43:10.952" v="94" actId="478"/>
            <ac:picMkLst>
              <pc:docMk/>
              <pc:sldMasterMk cId="2900587492" sldId="2147483654"/>
              <pc:sldLayoutMk cId="253726248" sldId="2147483660"/>
              <ac:picMk id="3" creationId="{1919D289-E5B9-F446-B4B5-FD2007D273A6}"/>
            </ac:picMkLst>
          </pc:picChg>
          <pc:picChg chg="add mod">
            <ac:chgData name="Max Liberatore-Resnick" userId="4c8ffd2a-5665-4424-99bf-4a2c8472b11d" providerId="ADAL" clId="{8E35AF2E-98DE-AA48-9D6E-5ABD64735E18}" dt="2022-11-01T15:43:14.683" v="98" actId="14100"/>
            <ac:picMkLst>
              <pc:docMk/>
              <pc:sldMasterMk cId="2900587492" sldId="2147483654"/>
              <pc:sldLayoutMk cId="253726248" sldId="2147483660"/>
              <ac:picMk id="4" creationId="{BDD2D45A-ADA9-83A6-4C32-089409FC4D99}"/>
            </ac:picMkLst>
          </pc:picChg>
        </pc:sldLayoutChg>
        <pc:sldLayoutChg chg="addSp delSp modSp mod">
          <pc:chgData name="Max Liberatore-Resnick" userId="4c8ffd2a-5665-4424-99bf-4a2c8472b11d" providerId="ADAL" clId="{8E35AF2E-98DE-AA48-9D6E-5ABD64735E18}" dt="2022-11-01T15:48:20.597" v="157" actId="207"/>
          <pc:sldLayoutMkLst>
            <pc:docMk/>
            <pc:sldMasterMk cId="2900587492" sldId="2147483654"/>
            <pc:sldLayoutMk cId="3362947370" sldId="2147483661"/>
          </pc:sldLayoutMkLst>
          <pc:spChg chg="add del mod">
            <ac:chgData name="Max Liberatore-Resnick" userId="4c8ffd2a-5665-4424-99bf-4a2c8472b11d" providerId="ADAL" clId="{8E35AF2E-98DE-AA48-9D6E-5ABD64735E18}" dt="2022-11-01T15:44:00.060" v="113" actId="478"/>
            <ac:spMkLst>
              <pc:docMk/>
              <pc:sldMasterMk cId="2900587492" sldId="2147483654"/>
              <pc:sldLayoutMk cId="3362947370" sldId="2147483661"/>
              <ac:spMk id="4" creationId="{8670AE50-CDE4-4AD8-C991-E59C268FE244}"/>
            </ac:spMkLst>
          </pc:spChg>
          <pc:spChg chg="mod">
            <ac:chgData name="Max Liberatore-Resnick" userId="4c8ffd2a-5665-4424-99bf-4a2c8472b11d" providerId="ADAL" clId="{8E35AF2E-98DE-AA48-9D6E-5ABD64735E18}" dt="2022-11-01T15:48:20.597" v="157" actId="207"/>
            <ac:spMkLst>
              <pc:docMk/>
              <pc:sldMasterMk cId="2900587492" sldId="2147483654"/>
              <pc:sldLayoutMk cId="3362947370" sldId="2147483661"/>
              <ac:spMk id="16" creationId="{0691A0D4-6952-0C4D-841D-2BED8B6B00A7}"/>
            </ac:spMkLst>
          </pc:spChg>
          <pc:picChg chg="add mod">
            <ac:chgData name="Max Liberatore-Resnick" userId="4c8ffd2a-5665-4424-99bf-4a2c8472b11d" providerId="ADAL" clId="{8E35AF2E-98DE-AA48-9D6E-5ABD64735E18}" dt="2022-11-01T15:43:43.108" v="108" actId="1076"/>
            <ac:picMkLst>
              <pc:docMk/>
              <pc:sldMasterMk cId="2900587492" sldId="2147483654"/>
              <pc:sldLayoutMk cId="3362947370" sldId="2147483661"/>
              <ac:picMk id="3" creationId="{B365BAC4-1815-BB87-1B2F-AA4CAF624910}"/>
            </ac:picMkLst>
          </pc:picChg>
          <pc:picChg chg="del">
            <ac:chgData name="Max Liberatore-Resnick" userId="4c8ffd2a-5665-4424-99bf-4a2c8472b11d" providerId="ADAL" clId="{8E35AF2E-98DE-AA48-9D6E-5ABD64735E18}" dt="2022-11-01T15:43:18.708" v="99" actId="478"/>
            <ac:picMkLst>
              <pc:docMk/>
              <pc:sldMasterMk cId="2900587492" sldId="2147483654"/>
              <pc:sldLayoutMk cId="3362947370" sldId="2147483661"/>
              <ac:picMk id="11" creationId="{67D5411D-4503-5E40-990B-869E136B0F29}"/>
            </ac:picMkLst>
          </pc:picChg>
        </pc:sldLayoutChg>
      </pc:sldMasterChg>
    </pc:docChg>
  </pc:docChgLst>
  <pc:docChgLst>
    <pc:chgData name="Ashley Kilgore" userId="f990732c-038b-4947-ae1e-f6f044afdd0b" providerId="ADAL" clId="{F8A9A5E4-3FF4-6D44-A012-CCECAF28B4F2}"/>
    <pc:docChg chg="undo custSel addSld delSld modSld sldOrd">
      <pc:chgData name="Ashley Kilgore" userId="f990732c-038b-4947-ae1e-f6f044afdd0b" providerId="ADAL" clId="{F8A9A5E4-3FF4-6D44-A012-CCECAF28B4F2}" dt="2024-09-04T17:23:02.694" v="863" actId="20577"/>
      <pc:docMkLst>
        <pc:docMk/>
      </pc:docMkLst>
      <pc:sldChg chg="modSp mod ord">
        <pc:chgData name="Ashley Kilgore" userId="f990732c-038b-4947-ae1e-f6f044afdd0b" providerId="ADAL" clId="{F8A9A5E4-3FF4-6D44-A012-CCECAF28B4F2}" dt="2024-09-04T17:23:02.694" v="863" actId="20577"/>
        <pc:sldMkLst>
          <pc:docMk/>
          <pc:sldMk cId="86893789" sldId="263"/>
        </pc:sldMkLst>
        <pc:spChg chg="mod">
          <ac:chgData name="Ashley Kilgore" userId="f990732c-038b-4947-ae1e-f6f044afdd0b" providerId="ADAL" clId="{F8A9A5E4-3FF4-6D44-A012-CCECAF28B4F2}" dt="2024-09-04T17:13:02.126" v="221" actId="20577"/>
          <ac:spMkLst>
            <pc:docMk/>
            <pc:sldMk cId="86893789" sldId="263"/>
            <ac:spMk id="5" creationId="{C83AE42E-EB3E-8465-28AE-F2D7FFBAA4EF}"/>
          </ac:spMkLst>
        </pc:spChg>
        <pc:spChg chg="mod">
          <ac:chgData name="Ashley Kilgore" userId="f990732c-038b-4947-ae1e-f6f044afdd0b" providerId="ADAL" clId="{F8A9A5E4-3FF4-6D44-A012-CCECAF28B4F2}" dt="2024-09-04T17:23:02.694" v="863" actId="20577"/>
          <ac:spMkLst>
            <pc:docMk/>
            <pc:sldMk cId="86893789" sldId="263"/>
            <ac:spMk id="7" creationId="{DC790C28-75AA-0C34-6279-E1A79E2F0ACC}"/>
          </ac:spMkLst>
        </pc:spChg>
      </pc:sldChg>
      <pc:sldChg chg="modSp add del mod">
        <pc:chgData name="Ashley Kilgore" userId="f990732c-038b-4947-ae1e-f6f044afdd0b" providerId="ADAL" clId="{F8A9A5E4-3FF4-6D44-A012-CCECAF28B4F2}" dt="2024-09-04T17:13:27.361" v="225" actId="2696"/>
        <pc:sldMkLst>
          <pc:docMk/>
          <pc:sldMk cId="2499523167" sldId="264"/>
        </pc:sldMkLst>
        <pc:spChg chg="mod">
          <ac:chgData name="Ashley Kilgore" userId="f990732c-038b-4947-ae1e-f6f044afdd0b" providerId="ADAL" clId="{F8A9A5E4-3FF4-6D44-A012-CCECAF28B4F2}" dt="2024-09-04T17:12:32.197" v="148" actId="20577"/>
          <ac:spMkLst>
            <pc:docMk/>
            <pc:sldMk cId="2499523167" sldId="264"/>
            <ac:spMk id="2" creationId="{C3A05572-4ACC-2017-0A1A-19F2334E63A6}"/>
          </ac:spMkLst>
        </pc:spChg>
      </pc:sldChg>
      <pc:sldChg chg="add del">
        <pc:chgData name="Ashley Kilgore" userId="f990732c-038b-4947-ae1e-f6f044afdd0b" providerId="ADAL" clId="{F8A9A5E4-3FF4-6D44-A012-CCECAF28B4F2}" dt="2024-09-04T17:11:55.977" v="100" actId="2696"/>
        <pc:sldMkLst>
          <pc:docMk/>
          <pc:sldMk cId="2271452378" sldId="266"/>
        </pc:sldMkLst>
      </pc:sldChg>
      <pc:sldChg chg="modSp add del mod ord">
        <pc:chgData name="Ashley Kilgore" userId="f990732c-038b-4947-ae1e-f6f044afdd0b" providerId="ADAL" clId="{F8A9A5E4-3FF4-6D44-A012-CCECAF28B4F2}" dt="2024-09-04T17:12:53.122" v="189" actId="20578"/>
        <pc:sldMkLst>
          <pc:docMk/>
          <pc:sldMk cId="616278703" sldId="267"/>
        </pc:sldMkLst>
        <pc:spChg chg="mod">
          <ac:chgData name="Ashley Kilgore" userId="f990732c-038b-4947-ae1e-f6f044afdd0b" providerId="ADAL" clId="{F8A9A5E4-3FF4-6D44-A012-CCECAF28B4F2}" dt="2024-09-04T17:12:48.060" v="188" actId="20577"/>
          <ac:spMkLst>
            <pc:docMk/>
            <pc:sldMk cId="616278703" sldId="267"/>
            <ac:spMk id="2" creationId="{C3A05572-4ACC-2017-0A1A-19F2334E63A6}"/>
          </ac:spMkLst>
        </pc:spChg>
      </pc:sldChg>
      <pc:sldChg chg="modSp add mod">
        <pc:chgData name="Ashley Kilgore" userId="f990732c-038b-4947-ae1e-f6f044afdd0b" providerId="ADAL" clId="{F8A9A5E4-3FF4-6D44-A012-CCECAF28B4F2}" dt="2024-09-04T17:15:33.196" v="330" actId="20577"/>
        <pc:sldMkLst>
          <pc:docMk/>
          <pc:sldMk cId="74244711" sldId="268"/>
        </pc:sldMkLst>
        <pc:spChg chg="mod">
          <ac:chgData name="Ashley Kilgore" userId="f990732c-038b-4947-ae1e-f6f044afdd0b" providerId="ADAL" clId="{F8A9A5E4-3FF4-6D44-A012-CCECAF28B4F2}" dt="2024-09-04T17:15:05.701" v="240" actId="20577"/>
          <ac:spMkLst>
            <pc:docMk/>
            <pc:sldMk cId="74244711" sldId="268"/>
            <ac:spMk id="5" creationId="{C83AE42E-EB3E-8465-28AE-F2D7FFBAA4EF}"/>
          </ac:spMkLst>
        </pc:spChg>
        <pc:spChg chg="mod">
          <ac:chgData name="Ashley Kilgore" userId="f990732c-038b-4947-ae1e-f6f044afdd0b" providerId="ADAL" clId="{F8A9A5E4-3FF4-6D44-A012-CCECAF28B4F2}" dt="2024-09-04T17:15:33.196" v="330" actId="20577"/>
          <ac:spMkLst>
            <pc:docMk/>
            <pc:sldMk cId="74244711" sldId="268"/>
            <ac:spMk id="7" creationId="{DC790C28-75AA-0C34-6279-E1A79E2F0ACC}"/>
          </ac:spMkLst>
        </pc:spChg>
      </pc:sldChg>
      <pc:sldChg chg="modSp add mod">
        <pc:chgData name="Ashley Kilgore" userId="f990732c-038b-4947-ae1e-f6f044afdd0b" providerId="ADAL" clId="{F8A9A5E4-3FF4-6D44-A012-CCECAF28B4F2}" dt="2024-09-04T17:19:38.540" v="583" actId="20577"/>
        <pc:sldMkLst>
          <pc:docMk/>
          <pc:sldMk cId="2213547492" sldId="269"/>
        </pc:sldMkLst>
        <pc:spChg chg="mod">
          <ac:chgData name="Ashley Kilgore" userId="f990732c-038b-4947-ae1e-f6f044afdd0b" providerId="ADAL" clId="{F8A9A5E4-3FF4-6D44-A012-CCECAF28B4F2}" dt="2024-09-04T17:19:30.922" v="554" actId="20577"/>
          <ac:spMkLst>
            <pc:docMk/>
            <pc:sldMk cId="2213547492" sldId="269"/>
            <ac:spMk id="5" creationId="{C83AE42E-EB3E-8465-28AE-F2D7FFBAA4EF}"/>
          </ac:spMkLst>
        </pc:spChg>
        <pc:spChg chg="mod">
          <ac:chgData name="Ashley Kilgore" userId="f990732c-038b-4947-ae1e-f6f044afdd0b" providerId="ADAL" clId="{F8A9A5E4-3FF4-6D44-A012-CCECAF28B4F2}" dt="2024-09-04T17:19:38.540" v="583" actId="20577"/>
          <ac:spMkLst>
            <pc:docMk/>
            <pc:sldMk cId="2213547492" sldId="269"/>
            <ac:spMk id="7" creationId="{DC790C28-75AA-0C34-6279-E1A79E2F0ACC}"/>
          </ac:spMkLst>
        </pc:spChg>
      </pc:sldChg>
      <pc:sldChg chg="modSp add mod">
        <pc:chgData name="Ashley Kilgore" userId="f990732c-038b-4947-ae1e-f6f044afdd0b" providerId="ADAL" clId="{F8A9A5E4-3FF4-6D44-A012-CCECAF28B4F2}" dt="2024-09-04T17:21:07.707" v="651" actId="20577"/>
        <pc:sldMkLst>
          <pc:docMk/>
          <pc:sldMk cId="1350989809" sldId="270"/>
        </pc:sldMkLst>
        <pc:spChg chg="mod">
          <ac:chgData name="Ashley Kilgore" userId="f990732c-038b-4947-ae1e-f6f044afdd0b" providerId="ADAL" clId="{F8A9A5E4-3FF4-6D44-A012-CCECAF28B4F2}" dt="2024-09-04T17:20:06.188" v="606" actId="20577"/>
          <ac:spMkLst>
            <pc:docMk/>
            <pc:sldMk cId="1350989809" sldId="270"/>
            <ac:spMk id="5" creationId="{C83AE42E-EB3E-8465-28AE-F2D7FFBAA4EF}"/>
          </ac:spMkLst>
        </pc:spChg>
        <pc:spChg chg="mod">
          <ac:chgData name="Ashley Kilgore" userId="f990732c-038b-4947-ae1e-f6f044afdd0b" providerId="ADAL" clId="{F8A9A5E4-3FF4-6D44-A012-CCECAF28B4F2}" dt="2024-09-04T17:21:07.707" v="651" actId="20577"/>
          <ac:spMkLst>
            <pc:docMk/>
            <pc:sldMk cId="1350989809" sldId="270"/>
            <ac:spMk id="7" creationId="{DC790C28-75AA-0C34-6279-E1A79E2F0ACC}"/>
          </ac:spMkLst>
        </pc:spChg>
      </pc:sldChg>
      <pc:sldChg chg="modSp add mod">
        <pc:chgData name="Ashley Kilgore" userId="f990732c-038b-4947-ae1e-f6f044afdd0b" providerId="ADAL" clId="{F8A9A5E4-3FF4-6D44-A012-CCECAF28B4F2}" dt="2024-09-04T17:22:27.859" v="830" actId="20577"/>
        <pc:sldMkLst>
          <pc:docMk/>
          <pc:sldMk cId="1028919950" sldId="271"/>
        </pc:sldMkLst>
        <pc:spChg chg="mod">
          <ac:chgData name="Ashley Kilgore" userId="f990732c-038b-4947-ae1e-f6f044afdd0b" providerId="ADAL" clId="{F8A9A5E4-3FF4-6D44-A012-CCECAF28B4F2}" dt="2024-09-04T17:21:49.410" v="717" actId="20577"/>
          <ac:spMkLst>
            <pc:docMk/>
            <pc:sldMk cId="1028919950" sldId="271"/>
            <ac:spMk id="5" creationId="{C83AE42E-EB3E-8465-28AE-F2D7FFBAA4EF}"/>
          </ac:spMkLst>
        </pc:spChg>
        <pc:spChg chg="mod">
          <ac:chgData name="Ashley Kilgore" userId="f990732c-038b-4947-ae1e-f6f044afdd0b" providerId="ADAL" clId="{F8A9A5E4-3FF4-6D44-A012-CCECAF28B4F2}" dt="2024-09-04T17:22:27.859" v="830" actId="20577"/>
          <ac:spMkLst>
            <pc:docMk/>
            <pc:sldMk cId="1028919950" sldId="271"/>
            <ac:spMk id="7" creationId="{DC790C28-75AA-0C34-6279-E1A79E2F0ACC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6A2F291-895B-CF44-9A76-F7A5B6ADB7B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39AE6FA-BD9A-0B4F-9270-4560744DB0C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92F89C-8028-A94E-8C1A-63D9AC34E764}" type="datetimeFigureOut">
              <a:rPr lang="en-US" smtClean="0"/>
              <a:t>9/10/24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939687A-D7FE-1F4D-921D-D479EA99B25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F6627F-80D1-FC41-9128-3561CA1A1C3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D2E565-1B82-FA48-83EA-9EC7E18C78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7881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0655D6-33FD-A343-867C-8B943E64B1F3}" type="datetimeFigureOut">
              <a:rPr lang="en-US" smtClean="0"/>
              <a:t>9/10/24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38468C-FAC6-5A46-B3C1-CB80651338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3161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lcom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e and white logo&#10;&#10;Description automatically generated">
            <a:extLst>
              <a:ext uri="{FF2B5EF4-FFF2-40B4-BE49-F238E27FC236}">
                <a16:creationId xmlns:a16="http://schemas.microsoft.com/office/drawing/2014/main" id="{785E2FBB-AD30-24E6-A0A7-BC8AA2C1248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7262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person's face&#10;&#10;Description automatically generated">
            <a:extLst>
              <a:ext uri="{FF2B5EF4-FFF2-40B4-BE49-F238E27FC236}">
                <a16:creationId xmlns:a16="http://schemas.microsoft.com/office/drawing/2014/main" id="{3EFCE6B4-5287-56BC-ECC2-CEB84E4EB2D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0691A0D4-6952-0C4D-841D-2BED8B6B00A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0" y="1621332"/>
            <a:ext cx="3925230" cy="2036268"/>
          </a:xfrm>
        </p:spPr>
        <p:txBody>
          <a:bodyPr>
            <a:normAutofit/>
          </a:bodyPr>
          <a:lstStyle>
            <a:lvl1pPr algn="l"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33629473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and 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16910" y="362025"/>
            <a:ext cx="7850459" cy="599318"/>
          </a:xfrm>
        </p:spPr>
        <p:txBody>
          <a:bodyPr>
            <a:noAutofit/>
          </a:bodyPr>
          <a:lstStyle>
            <a:lvl1pPr algn="l">
              <a:defRPr sz="2600" b="1" i="0" cap="none">
                <a:solidFill>
                  <a:srgbClr val="08143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add header text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770" y="1208867"/>
            <a:ext cx="7850459" cy="3496947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D4D4C"/>
                </a:solidFill>
                <a:latin typeface="Arial"/>
                <a:cs typeface="Arial"/>
              </a:defRPr>
            </a:lvl1pPr>
            <a:lvl2pPr marL="742950" indent="-285750">
              <a:buFont typeface="Arial"/>
              <a:buChar char="•"/>
              <a:defRPr sz="1600">
                <a:solidFill>
                  <a:srgbClr val="4D4D4C"/>
                </a:solidFill>
                <a:latin typeface="Arial"/>
                <a:cs typeface="Arial"/>
              </a:defRPr>
            </a:lvl2pPr>
            <a:lvl3pPr marL="1143000" indent="-228600">
              <a:buFont typeface="Wingdings" charset="2"/>
              <a:buChar char="§"/>
              <a:defRPr sz="1600">
                <a:solidFill>
                  <a:srgbClr val="4D4D4C"/>
                </a:solidFill>
                <a:latin typeface="Arial"/>
                <a:cs typeface="Arial"/>
              </a:defRPr>
            </a:lvl3pPr>
            <a:lvl4pPr>
              <a:defRPr sz="1600">
                <a:solidFill>
                  <a:srgbClr val="4D4D4C"/>
                </a:solidFill>
                <a:latin typeface="Arial"/>
                <a:cs typeface="Arial"/>
              </a:defRPr>
            </a:lvl4pPr>
            <a:lvl5pPr>
              <a:defRPr sz="1600">
                <a:solidFill>
                  <a:srgbClr val="4D4D4C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332793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and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5D1965CB-C783-43F4-A87B-20737B7DCDA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25B03F67-8636-594D-8C54-FA66224DEE59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646770" y="1208868"/>
            <a:ext cx="3690865" cy="3496946"/>
          </a:xfrm>
        </p:spPr>
        <p:txBody>
          <a:bodyPr>
            <a:normAutofit/>
          </a:bodyPr>
          <a:lstStyle>
            <a:lvl1pPr>
              <a:defRPr sz="1600">
                <a:solidFill>
                  <a:srgbClr val="4D4D4C"/>
                </a:solidFill>
                <a:latin typeface="Arial"/>
                <a:cs typeface="Arial"/>
              </a:defRPr>
            </a:lvl1pPr>
            <a:lvl2pPr>
              <a:defRPr sz="1600">
                <a:solidFill>
                  <a:srgbClr val="4D4D4C"/>
                </a:solidFill>
                <a:latin typeface="Arial"/>
                <a:cs typeface="Arial"/>
              </a:defRPr>
            </a:lvl2pPr>
            <a:lvl3pPr>
              <a:defRPr sz="1600">
                <a:solidFill>
                  <a:srgbClr val="4D4D4C"/>
                </a:solidFill>
                <a:latin typeface="Arial"/>
                <a:cs typeface="Arial"/>
              </a:defRPr>
            </a:lvl3pPr>
            <a:lvl4pPr>
              <a:defRPr sz="1600">
                <a:solidFill>
                  <a:srgbClr val="4D4D4C"/>
                </a:solidFill>
                <a:latin typeface="Arial"/>
                <a:cs typeface="Arial"/>
              </a:defRPr>
            </a:lvl4pPr>
            <a:lvl5pPr>
              <a:defRPr sz="1600">
                <a:solidFill>
                  <a:srgbClr val="4D4D4C"/>
                </a:solidFill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95C03A3E-0971-E142-AA65-80AC39D373C7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4806362" y="1208867"/>
            <a:ext cx="3690863" cy="3496946"/>
          </a:xfrm>
        </p:spPr>
        <p:txBody>
          <a:bodyPr>
            <a:normAutofit/>
          </a:bodyPr>
          <a:lstStyle>
            <a:lvl1pPr>
              <a:defRPr sz="1600">
                <a:solidFill>
                  <a:srgbClr val="4D4D4C"/>
                </a:solidFill>
                <a:latin typeface="Arial"/>
                <a:cs typeface="Arial"/>
              </a:defRPr>
            </a:lvl1pPr>
            <a:lvl2pPr>
              <a:defRPr sz="1600">
                <a:solidFill>
                  <a:srgbClr val="4D4D4C"/>
                </a:solidFill>
                <a:latin typeface="Arial"/>
                <a:cs typeface="Arial"/>
              </a:defRPr>
            </a:lvl2pPr>
            <a:lvl3pPr>
              <a:defRPr sz="1600">
                <a:solidFill>
                  <a:srgbClr val="4D4D4C"/>
                </a:solidFill>
                <a:latin typeface="Arial"/>
                <a:cs typeface="Arial"/>
              </a:defRPr>
            </a:lvl3pPr>
            <a:lvl4pPr>
              <a:defRPr sz="1600">
                <a:solidFill>
                  <a:srgbClr val="4D4D4C"/>
                </a:solidFill>
                <a:latin typeface="Arial"/>
                <a:cs typeface="Arial"/>
              </a:defRPr>
            </a:lvl4pPr>
            <a:lvl5pPr>
              <a:defRPr sz="1600">
                <a:solidFill>
                  <a:srgbClr val="4D4D4C"/>
                </a:solidFill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3F160A02-721D-5B4D-BE75-DBCA4F680F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6770" y="362025"/>
            <a:ext cx="7850455" cy="599318"/>
          </a:xfrm>
        </p:spPr>
        <p:txBody>
          <a:bodyPr>
            <a:noAutofit/>
          </a:bodyPr>
          <a:lstStyle>
            <a:lvl1pPr algn="l">
              <a:defRPr sz="2600" b="1" i="0" cap="none">
                <a:solidFill>
                  <a:srgbClr val="08143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add header text</a:t>
            </a:r>
          </a:p>
        </p:txBody>
      </p:sp>
    </p:spTree>
    <p:extLst>
      <p:ext uri="{BB962C8B-B14F-4D97-AF65-F5344CB8AC3E}">
        <p14:creationId xmlns:p14="http://schemas.microsoft.com/office/powerpoint/2010/main" val="40075185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5B233E6D-E614-4053-0951-B26A0AACA7E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5538439" y="2463021"/>
            <a:ext cx="2958790" cy="217458"/>
          </a:xfrm>
        </p:spPr>
        <p:txBody>
          <a:bodyPr>
            <a:normAutofit/>
          </a:bodyPr>
          <a:lstStyle>
            <a:lvl1pPr marL="0" indent="0" algn="l">
              <a:buNone/>
              <a:defRPr sz="1200" b="0">
                <a:solidFill>
                  <a:srgbClr val="4D4D4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 Click here to add caption</a:t>
            </a:r>
          </a:p>
        </p:txBody>
      </p:sp>
      <p:sp>
        <p:nvSpPr>
          <p:cNvPr id="10" name="Picture Placeholder 4">
            <a:extLst>
              <a:ext uri="{FF2B5EF4-FFF2-40B4-BE49-F238E27FC236}">
                <a16:creationId xmlns:a16="http://schemas.microsoft.com/office/drawing/2014/main" id="{900EA63C-EF41-A94E-871A-175AAFA75E5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46771" y="437686"/>
            <a:ext cx="4612940" cy="4268128"/>
          </a:xfrm>
        </p:spPr>
        <p:txBody>
          <a:bodyPr>
            <a:normAutofit/>
          </a:bodyPr>
          <a:lstStyle>
            <a:lvl1pPr marL="0" indent="0" algn="ctr">
              <a:buNone/>
              <a:defRPr sz="2600" b="1">
                <a:solidFill>
                  <a:srgbClr val="081435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here to add photo</a:t>
            </a:r>
          </a:p>
        </p:txBody>
      </p:sp>
    </p:spTree>
    <p:extLst>
      <p:ext uri="{BB962C8B-B14F-4D97-AF65-F5344CB8AC3E}">
        <p14:creationId xmlns:p14="http://schemas.microsoft.com/office/powerpoint/2010/main" val="36002983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-up of a person&#10;&#10;Description automatically generated">
            <a:extLst>
              <a:ext uri="{FF2B5EF4-FFF2-40B4-BE49-F238E27FC236}">
                <a16:creationId xmlns:a16="http://schemas.microsoft.com/office/drawing/2014/main" id="{5FD5E649-2CE6-F45D-0AB2-DF836BE7B5DA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79B068-CA6D-8F47-83A0-9AFC1CD56360}" type="datetimeFigureOut">
              <a:rPr lang="en-US" smtClean="0"/>
              <a:t>9/10/24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037063-7454-4A4C-BA5E-A8A237190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587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56" r:id="rId3"/>
    <p:sldLayoutId id="2147483657" r:id="rId4"/>
    <p:sldLayoutId id="2147483659" r:id="rId5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67449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A05572-4ACC-2017-0A1A-19F2334E63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62787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83AE42E-EB3E-8465-28AE-F2D7FFBAA4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C790C28-75AA-0C34-6279-E1A79E2F0A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2447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83AE42E-EB3E-8465-28AE-F2D7FFBAA4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C790C28-75AA-0C34-6279-E1A79E2F0A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35474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83AE42E-EB3E-8465-28AE-F2D7FFBAA4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C790C28-75AA-0C34-6279-E1A79E2F0A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09898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83AE42E-EB3E-8465-28AE-F2D7FFBAA4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C790C28-75AA-0C34-6279-E1A79E2F0A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89199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83AE42E-EB3E-8465-28AE-F2D7FFBAA4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C790C28-75AA-0C34-6279-E1A79E2F0A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893789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0E518CD253BB041A15901AFDDBD651E" ma:contentTypeVersion="17" ma:contentTypeDescription="Create a new document." ma:contentTypeScope="" ma:versionID="71d49c2700893644809e44a5b11ee343">
  <xsd:schema xmlns:xsd="http://www.w3.org/2001/XMLSchema" xmlns:xs="http://www.w3.org/2001/XMLSchema" xmlns:p="http://schemas.microsoft.com/office/2006/metadata/properties" xmlns:ns2="47cd445b-5cb0-4e7b-bc92-e8d74b5e6925" xmlns:ns3="ee9581ea-5d86-422d-a48a-cb5bfaa3eed4" targetNamespace="http://schemas.microsoft.com/office/2006/metadata/properties" ma:root="true" ma:fieldsID="9ac0b26444d85ec08837e737d027dee9" ns2:_="" ns3:_="">
    <xsd:import namespace="47cd445b-5cb0-4e7b-bc92-e8d74b5e6925"/>
    <xsd:import namespace="ee9581ea-5d86-422d-a48a-cb5bfaa3eed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7cd445b-5cb0-4e7b-bc92-e8d74b5e692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cbca86da-3e5d-42d9-a6b4-28a5af269cf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e9581ea-5d86-422d-a48a-cb5bfaa3eed4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5cf00024-eae5-4315-9bd6-6a92b841c930}" ma:internalName="TaxCatchAll" ma:showField="CatchAllData" ma:web="ee9581ea-5d86-422d-a48a-cb5bfaa3eed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7cd445b-5cb0-4e7b-bc92-e8d74b5e6925">
      <Terms xmlns="http://schemas.microsoft.com/office/infopath/2007/PartnerControls"/>
    </lcf76f155ced4ddcb4097134ff3c332f>
    <TaxCatchAll xmlns="ee9581ea-5d86-422d-a48a-cb5bfaa3eed4" xsi:nil="true"/>
  </documentManagement>
</p:properties>
</file>

<file path=customXml/itemProps1.xml><?xml version="1.0" encoding="utf-8"?>
<ds:datastoreItem xmlns:ds="http://schemas.openxmlformats.org/officeDocument/2006/customXml" ds:itemID="{BF235F5C-F113-49A0-81B9-0EE3C9585CE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7cd445b-5cb0-4e7b-bc92-e8d74b5e6925"/>
    <ds:schemaRef ds:uri="ee9581ea-5d86-422d-a48a-cb5bfaa3eed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841C602-A909-42D2-BA01-8ABC0033B4A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A00F3E3-C13E-452F-B560-4A6E8D72CA1E}">
  <ds:schemaRefs>
    <ds:schemaRef ds:uri="http://www.w3.org/XML/1998/namespace"/>
    <ds:schemaRef ds:uri="http://schemas.microsoft.com/office/2006/metadata/properties"/>
    <ds:schemaRef ds:uri="http://purl.org/dc/terms/"/>
    <ds:schemaRef ds:uri="http://purl.org/dc/elements/1.1/"/>
    <ds:schemaRef ds:uri="http://schemas.openxmlformats.org/package/2006/metadata/core-properties"/>
    <ds:schemaRef ds:uri="ee9581ea-5d86-422d-a48a-cb5bfaa3eed4"/>
    <ds:schemaRef ds:uri="http://purl.org/dc/dcmitype/"/>
    <ds:schemaRef ds:uri="http://schemas.microsoft.com/office/2006/documentManagement/types"/>
    <ds:schemaRef ds:uri="47cd445b-5cb0-4e7b-bc92-e8d74b5e6925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572</TotalTime>
  <Words>0</Words>
  <Application>Microsoft Macintosh PowerPoint</Application>
  <PresentationFormat>On-screen Show (16:9)</PresentationFormat>
  <Paragraphs>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Wingdings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INFORMS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Max G Resnick Jr</dc:creator>
  <cp:lastModifiedBy>Derek Conjar</cp:lastModifiedBy>
  <cp:revision>28</cp:revision>
  <dcterms:created xsi:type="dcterms:W3CDTF">2017-03-21T13:21:42Z</dcterms:created>
  <dcterms:modified xsi:type="dcterms:W3CDTF">2024-09-10T19:56:27Z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0x01010050E518CD253BB041A15901AFDDBD651E</vt:lpwstr>
  </property>
  <property fmtid="{D5CDD505-2E9C-101B-9397-08002B2CF9AE}" pid="3" name="Order">
    <vt:r8>559900</vt:r8>
  </property>
  <property fmtid="{D5CDD505-2E9C-101B-9397-08002B2CF9AE}" pid="4" name="_ExtendedDescription">
    <vt:lpwstr/>
  </property>
  <property fmtid="{D5CDD505-2E9C-101B-9397-08002B2CF9AE}" pid="5" name="TriggerFlowInfo">
    <vt:lpwstr/>
  </property>
  <property fmtid="{D5CDD505-2E9C-101B-9397-08002B2CF9AE}" pid="6" name="MediaServiceImageTags">
    <vt:lpwstr/>
  </property>
</Properties>
</file>